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hskyuO5I1HcHzz9mXFu2QDNo4G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57" name="Google Shape;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3" name="Google Shape;6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fe8938d16b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fe8938d16b_3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g2fe8938d16b_3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6" name="Google Shape;7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fe8938d16b_3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fe8938d16b_3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g2fe8938d16b_3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89" name="Google Shape;8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" name="Google Shape;9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fe8938d16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fe8938d16b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2fe8938d16b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Titeldia]">
  <p:cSld name="[Titeldia]">
    <p:bg>
      <p:bgPr>
        <a:solidFill>
          <a:schemeClr val="accent1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8"/>
          <p:cNvSpPr txBox="1">
            <a:spLocks noGrp="1"/>
          </p:cNvSpPr>
          <p:nvPr>
            <p:ph type="ctrTitle"/>
          </p:nvPr>
        </p:nvSpPr>
        <p:spPr>
          <a:xfrm>
            <a:off x="804627" y="2979720"/>
            <a:ext cx="10510921" cy="1514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subTitle" idx="1"/>
          </p:nvPr>
        </p:nvSpPr>
        <p:spPr>
          <a:xfrm>
            <a:off x="838080" y="4664267"/>
            <a:ext cx="10510921" cy="900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dt" idx="10"/>
          </p:nvPr>
        </p:nvSpPr>
        <p:spPr>
          <a:xfrm>
            <a:off x="838080" y="5695943"/>
            <a:ext cx="126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/>
          <p:nvPr/>
        </p:nvSpPr>
        <p:spPr>
          <a:xfrm>
            <a:off x="10677241" y="6182172"/>
            <a:ext cx="673560" cy="421560"/>
          </a:xfrm>
          <a:custGeom>
            <a:avLst/>
            <a:gdLst/>
            <a:ahLst/>
            <a:cxnLst/>
            <a:rect l="l" t="t" r="r" b="b"/>
            <a:pathLst>
              <a:path w="8657" h="5411" extrusionOk="0">
                <a:moveTo>
                  <a:pt x="5476" y="3630"/>
                </a:moveTo>
                <a:cubicBezTo>
                  <a:pt x="5476" y="4158"/>
                  <a:pt x="5476" y="4158"/>
                  <a:pt x="5476" y="4158"/>
                </a:cubicBezTo>
                <a:cubicBezTo>
                  <a:pt x="5476" y="4194"/>
                  <a:pt x="5446" y="4223"/>
                  <a:pt x="5410" y="4223"/>
                </a:cubicBezTo>
                <a:cubicBezTo>
                  <a:pt x="3246" y="4223"/>
                  <a:pt x="3246" y="4223"/>
                  <a:pt x="3246" y="4223"/>
                </a:cubicBezTo>
                <a:cubicBezTo>
                  <a:pt x="3210" y="4223"/>
                  <a:pt x="3181" y="4194"/>
                  <a:pt x="3181" y="4158"/>
                </a:cubicBezTo>
                <a:cubicBezTo>
                  <a:pt x="3181" y="3630"/>
                  <a:pt x="3181" y="3630"/>
                  <a:pt x="3181" y="3630"/>
                </a:cubicBezTo>
                <a:cubicBezTo>
                  <a:pt x="3181" y="3594"/>
                  <a:pt x="3210" y="3564"/>
                  <a:pt x="3246" y="3564"/>
                </a:cubicBezTo>
                <a:cubicBezTo>
                  <a:pt x="5410" y="3564"/>
                  <a:pt x="5410" y="3564"/>
                  <a:pt x="5410" y="3564"/>
                </a:cubicBezTo>
                <a:cubicBezTo>
                  <a:pt x="5446" y="3564"/>
                  <a:pt x="5476" y="3594"/>
                  <a:pt x="5476" y="3630"/>
                </a:cubicBezTo>
                <a:close/>
                <a:moveTo>
                  <a:pt x="5410" y="1188"/>
                </a:moveTo>
                <a:cubicBezTo>
                  <a:pt x="3246" y="1188"/>
                  <a:pt x="3246" y="1188"/>
                  <a:pt x="3246" y="1188"/>
                </a:cubicBezTo>
                <a:cubicBezTo>
                  <a:pt x="3210" y="1188"/>
                  <a:pt x="3181" y="1217"/>
                  <a:pt x="3181" y="1254"/>
                </a:cubicBezTo>
                <a:cubicBezTo>
                  <a:pt x="3181" y="1782"/>
                  <a:pt x="3181" y="1782"/>
                  <a:pt x="3181" y="1782"/>
                </a:cubicBezTo>
                <a:cubicBezTo>
                  <a:pt x="3181" y="1818"/>
                  <a:pt x="3210" y="1847"/>
                  <a:pt x="3246" y="1847"/>
                </a:cubicBezTo>
                <a:cubicBezTo>
                  <a:pt x="5410" y="1847"/>
                  <a:pt x="5410" y="1847"/>
                  <a:pt x="5410" y="1847"/>
                </a:cubicBezTo>
                <a:cubicBezTo>
                  <a:pt x="5446" y="1847"/>
                  <a:pt x="5476" y="1818"/>
                  <a:pt x="5476" y="1782"/>
                </a:cubicBezTo>
                <a:cubicBezTo>
                  <a:pt x="5476" y="1254"/>
                  <a:pt x="5476" y="1254"/>
                  <a:pt x="5476" y="1254"/>
                </a:cubicBezTo>
                <a:cubicBezTo>
                  <a:pt x="5476" y="1218"/>
                  <a:pt x="5447" y="1188"/>
                  <a:pt x="5410" y="1188"/>
                </a:cubicBezTo>
                <a:close/>
                <a:moveTo>
                  <a:pt x="7486" y="1142"/>
                </a:moveTo>
                <a:cubicBezTo>
                  <a:pt x="7237" y="1134"/>
                  <a:pt x="6993" y="1219"/>
                  <a:pt x="6804" y="1382"/>
                </a:cubicBezTo>
                <a:cubicBezTo>
                  <a:pt x="6761" y="1329"/>
                  <a:pt x="6714" y="1278"/>
                  <a:pt x="6665" y="1230"/>
                </a:cubicBezTo>
                <a:cubicBezTo>
                  <a:pt x="6636" y="1201"/>
                  <a:pt x="6595" y="1185"/>
                  <a:pt x="6553" y="1187"/>
                </a:cubicBezTo>
                <a:cubicBezTo>
                  <a:pt x="6186" y="1187"/>
                  <a:pt x="6186" y="1187"/>
                  <a:pt x="6186" y="1187"/>
                </a:cubicBezTo>
                <a:cubicBezTo>
                  <a:pt x="6150" y="1187"/>
                  <a:pt x="6121" y="1217"/>
                  <a:pt x="6121" y="1253"/>
                </a:cubicBezTo>
                <a:cubicBezTo>
                  <a:pt x="6121" y="4157"/>
                  <a:pt x="6121" y="4157"/>
                  <a:pt x="6121" y="4157"/>
                </a:cubicBezTo>
                <a:cubicBezTo>
                  <a:pt x="6121" y="4193"/>
                  <a:pt x="6149" y="4222"/>
                  <a:pt x="6186" y="4222"/>
                </a:cubicBezTo>
                <a:cubicBezTo>
                  <a:pt x="6793" y="4222"/>
                  <a:pt x="6793" y="4222"/>
                  <a:pt x="6793" y="4222"/>
                </a:cubicBezTo>
                <a:cubicBezTo>
                  <a:pt x="6829" y="4222"/>
                  <a:pt x="6858" y="4193"/>
                  <a:pt x="6858" y="4157"/>
                </a:cubicBezTo>
                <a:cubicBezTo>
                  <a:pt x="6858" y="2343"/>
                  <a:pt x="6858" y="2343"/>
                  <a:pt x="6858" y="2343"/>
                </a:cubicBezTo>
                <a:cubicBezTo>
                  <a:pt x="6858" y="1966"/>
                  <a:pt x="7109" y="1805"/>
                  <a:pt x="7389" y="1805"/>
                </a:cubicBezTo>
                <a:cubicBezTo>
                  <a:pt x="7670" y="1805"/>
                  <a:pt x="7921" y="1988"/>
                  <a:pt x="7921" y="2366"/>
                </a:cubicBezTo>
                <a:cubicBezTo>
                  <a:pt x="7921" y="4158"/>
                  <a:pt x="7921" y="4158"/>
                  <a:pt x="7921" y="4158"/>
                </a:cubicBezTo>
                <a:cubicBezTo>
                  <a:pt x="7921" y="4194"/>
                  <a:pt x="7950" y="4223"/>
                  <a:pt x="7986" y="4223"/>
                </a:cubicBezTo>
                <a:cubicBezTo>
                  <a:pt x="8592" y="4223"/>
                  <a:pt x="8592" y="4223"/>
                  <a:pt x="8592" y="4223"/>
                </a:cubicBezTo>
                <a:cubicBezTo>
                  <a:pt x="8628" y="4222"/>
                  <a:pt x="8657" y="4194"/>
                  <a:pt x="8657" y="4157"/>
                </a:cubicBezTo>
                <a:cubicBezTo>
                  <a:pt x="8657" y="2287"/>
                  <a:pt x="8657" y="2287"/>
                  <a:pt x="8657" y="2287"/>
                </a:cubicBezTo>
                <a:cubicBezTo>
                  <a:pt x="8657" y="1609"/>
                  <a:pt x="8136" y="1142"/>
                  <a:pt x="7486" y="1142"/>
                </a:cubicBezTo>
                <a:close/>
                <a:moveTo>
                  <a:pt x="3852" y="4752"/>
                </a:moveTo>
                <a:cubicBezTo>
                  <a:pt x="3246" y="4752"/>
                  <a:pt x="3246" y="4752"/>
                  <a:pt x="3246" y="4752"/>
                </a:cubicBezTo>
                <a:cubicBezTo>
                  <a:pt x="3210" y="4752"/>
                  <a:pt x="3181" y="4781"/>
                  <a:pt x="3181" y="4818"/>
                </a:cubicBezTo>
                <a:cubicBezTo>
                  <a:pt x="3181" y="5346"/>
                  <a:pt x="3181" y="5346"/>
                  <a:pt x="3181" y="5346"/>
                </a:cubicBezTo>
                <a:cubicBezTo>
                  <a:pt x="3181" y="5382"/>
                  <a:pt x="3209" y="5411"/>
                  <a:pt x="3246" y="5411"/>
                </a:cubicBezTo>
                <a:cubicBezTo>
                  <a:pt x="3852" y="5411"/>
                  <a:pt x="3852" y="5411"/>
                  <a:pt x="3852" y="5411"/>
                </a:cubicBezTo>
                <a:cubicBezTo>
                  <a:pt x="3889" y="5411"/>
                  <a:pt x="3918" y="5382"/>
                  <a:pt x="3917" y="5346"/>
                </a:cubicBezTo>
                <a:cubicBezTo>
                  <a:pt x="3917" y="4818"/>
                  <a:pt x="3917" y="4818"/>
                  <a:pt x="3917" y="4818"/>
                </a:cubicBezTo>
                <a:cubicBezTo>
                  <a:pt x="3917" y="4782"/>
                  <a:pt x="3888" y="4752"/>
                  <a:pt x="3852" y="4752"/>
                </a:cubicBezTo>
                <a:close/>
                <a:moveTo>
                  <a:pt x="3246" y="659"/>
                </a:moveTo>
                <a:cubicBezTo>
                  <a:pt x="3852" y="659"/>
                  <a:pt x="3852" y="659"/>
                  <a:pt x="3852" y="659"/>
                </a:cubicBezTo>
                <a:cubicBezTo>
                  <a:pt x="3889" y="659"/>
                  <a:pt x="3918" y="630"/>
                  <a:pt x="3917" y="594"/>
                </a:cubicBezTo>
                <a:cubicBezTo>
                  <a:pt x="3917" y="66"/>
                  <a:pt x="3917" y="66"/>
                  <a:pt x="3917" y="66"/>
                </a:cubicBezTo>
                <a:cubicBezTo>
                  <a:pt x="3917" y="30"/>
                  <a:pt x="3889" y="0"/>
                  <a:pt x="3852" y="0"/>
                </a:cubicBezTo>
                <a:cubicBezTo>
                  <a:pt x="3246" y="0"/>
                  <a:pt x="3246" y="0"/>
                  <a:pt x="3246" y="0"/>
                </a:cubicBezTo>
                <a:cubicBezTo>
                  <a:pt x="3210" y="0"/>
                  <a:pt x="3181" y="29"/>
                  <a:pt x="3181" y="66"/>
                </a:cubicBezTo>
                <a:cubicBezTo>
                  <a:pt x="3181" y="594"/>
                  <a:pt x="3181" y="594"/>
                  <a:pt x="3181" y="594"/>
                </a:cubicBezTo>
                <a:cubicBezTo>
                  <a:pt x="3181" y="630"/>
                  <a:pt x="3209" y="659"/>
                  <a:pt x="3246" y="659"/>
                </a:cubicBezTo>
                <a:close/>
                <a:moveTo>
                  <a:pt x="3246" y="3035"/>
                </a:moveTo>
                <a:cubicBezTo>
                  <a:pt x="4496" y="3035"/>
                  <a:pt x="4496" y="3035"/>
                  <a:pt x="4496" y="3035"/>
                </a:cubicBezTo>
                <a:cubicBezTo>
                  <a:pt x="4533" y="3035"/>
                  <a:pt x="4562" y="3006"/>
                  <a:pt x="4561" y="2970"/>
                </a:cubicBezTo>
                <a:cubicBezTo>
                  <a:pt x="4561" y="2442"/>
                  <a:pt x="4561" y="2442"/>
                  <a:pt x="4561" y="2442"/>
                </a:cubicBezTo>
                <a:cubicBezTo>
                  <a:pt x="4561" y="2406"/>
                  <a:pt x="4532" y="2376"/>
                  <a:pt x="4496" y="2376"/>
                </a:cubicBezTo>
                <a:cubicBezTo>
                  <a:pt x="3246" y="2376"/>
                  <a:pt x="3246" y="2376"/>
                  <a:pt x="3246" y="2376"/>
                </a:cubicBezTo>
                <a:cubicBezTo>
                  <a:pt x="3210" y="2376"/>
                  <a:pt x="3181" y="2406"/>
                  <a:pt x="3181" y="2442"/>
                </a:cubicBezTo>
                <a:cubicBezTo>
                  <a:pt x="3181" y="2970"/>
                  <a:pt x="3181" y="2970"/>
                  <a:pt x="3181" y="2970"/>
                </a:cubicBezTo>
                <a:cubicBezTo>
                  <a:pt x="3181" y="3006"/>
                  <a:pt x="3210" y="3035"/>
                  <a:pt x="3246" y="3035"/>
                </a:cubicBezTo>
                <a:close/>
                <a:moveTo>
                  <a:pt x="1365" y="1142"/>
                </a:moveTo>
                <a:cubicBezTo>
                  <a:pt x="1116" y="1134"/>
                  <a:pt x="873" y="1219"/>
                  <a:pt x="683" y="1382"/>
                </a:cubicBezTo>
                <a:cubicBezTo>
                  <a:pt x="640" y="1329"/>
                  <a:pt x="593" y="1278"/>
                  <a:pt x="544" y="1230"/>
                </a:cubicBezTo>
                <a:cubicBezTo>
                  <a:pt x="515" y="1201"/>
                  <a:pt x="474" y="1185"/>
                  <a:pt x="433" y="1187"/>
                </a:cubicBezTo>
                <a:cubicBezTo>
                  <a:pt x="65" y="1187"/>
                  <a:pt x="65" y="1187"/>
                  <a:pt x="65" y="1187"/>
                </a:cubicBezTo>
                <a:cubicBezTo>
                  <a:pt x="29" y="1187"/>
                  <a:pt x="0" y="1216"/>
                  <a:pt x="0" y="1253"/>
                </a:cubicBezTo>
                <a:cubicBezTo>
                  <a:pt x="0" y="4157"/>
                  <a:pt x="0" y="4157"/>
                  <a:pt x="0" y="4157"/>
                </a:cubicBezTo>
                <a:cubicBezTo>
                  <a:pt x="0" y="4193"/>
                  <a:pt x="29" y="4222"/>
                  <a:pt x="65" y="4222"/>
                </a:cubicBezTo>
                <a:cubicBezTo>
                  <a:pt x="671" y="4222"/>
                  <a:pt x="671" y="4222"/>
                  <a:pt x="671" y="4222"/>
                </a:cubicBezTo>
                <a:cubicBezTo>
                  <a:pt x="707" y="4222"/>
                  <a:pt x="737" y="4193"/>
                  <a:pt x="737" y="4157"/>
                </a:cubicBezTo>
                <a:cubicBezTo>
                  <a:pt x="737" y="2343"/>
                  <a:pt x="737" y="2343"/>
                  <a:pt x="737" y="2343"/>
                </a:cubicBezTo>
                <a:cubicBezTo>
                  <a:pt x="737" y="1966"/>
                  <a:pt x="987" y="1805"/>
                  <a:pt x="1268" y="1805"/>
                </a:cubicBezTo>
                <a:cubicBezTo>
                  <a:pt x="1549" y="1805"/>
                  <a:pt x="1799" y="1988"/>
                  <a:pt x="1799" y="2366"/>
                </a:cubicBezTo>
                <a:cubicBezTo>
                  <a:pt x="1799" y="4158"/>
                  <a:pt x="1799" y="4158"/>
                  <a:pt x="1799" y="4158"/>
                </a:cubicBezTo>
                <a:cubicBezTo>
                  <a:pt x="1799" y="4194"/>
                  <a:pt x="1828" y="4223"/>
                  <a:pt x="1865" y="4223"/>
                </a:cubicBezTo>
                <a:cubicBezTo>
                  <a:pt x="2470" y="4223"/>
                  <a:pt x="2470" y="4223"/>
                  <a:pt x="2470" y="4223"/>
                </a:cubicBezTo>
                <a:cubicBezTo>
                  <a:pt x="2507" y="4223"/>
                  <a:pt x="2537" y="4194"/>
                  <a:pt x="2537" y="4157"/>
                </a:cubicBezTo>
                <a:cubicBezTo>
                  <a:pt x="2537" y="2287"/>
                  <a:pt x="2537" y="2287"/>
                  <a:pt x="2537" y="2287"/>
                </a:cubicBezTo>
                <a:cubicBezTo>
                  <a:pt x="2537" y="1609"/>
                  <a:pt x="2015" y="1142"/>
                  <a:pt x="1365" y="1142"/>
                </a:cubicBez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Inhoud van 2]">
  <p:cSld name="[Inhoud van 2]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>
            <a:spLocks noGrp="1"/>
          </p:cNvSpPr>
          <p:nvPr>
            <p:ph type="body" idx="1"/>
          </p:nvPr>
        </p:nvSpPr>
        <p:spPr>
          <a:xfrm>
            <a:off x="838080" y="1609725"/>
            <a:ext cx="5052213" cy="4375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body" idx="2"/>
          </p:nvPr>
        </p:nvSpPr>
        <p:spPr>
          <a:xfrm>
            <a:off x="6300000" y="1609725"/>
            <a:ext cx="5052213" cy="4375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sldNum" idx="12"/>
          </p:nvPr>
        </p:nvSpPr>
        <p:spPr>
          <a:xfrm>
            <a:off x="836640" y="6231600"/>
            <a:ext cx="3888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title"/>
          </p:nvPr>
        </p:nvSpPr>
        <p:spPr>
          <a:xfrm>
            <a:off x="839880" y="465480"/>
            <a:ext cx="10513800" cy="596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body" idx="3"/>
          </p:nvPr>
        </p:nvSpPr>
        <p:spPr>
          <a:xfrm>
            <a:off x="839878" y="1232239"/>
            <a:ext cx="10513801" cy="272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>
                <a:solidFill>
                  <a:schemeClr val="dk2"/>
                </a:solidFill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afbeelding &amp; Titel]">
  <p:cSld name="[afbeelding &amp; Titel]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0"/>
          <p:cNvSpPr/>
          <p:nvPr/>
        </p:nvSpPr>
        <p:spPr>
          <a:xfrm>
            <a:off x="5759280" y="0"/>
            <a:ext cx="64327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20"/>
          <p:cNvSpPr/>
          <p:nvPr/>
        </p:nvSpPr>
        <p:spPr>
          <a:xfrm>
            <a:off x="10677241" y="6182172"/>
            <a:ext cx="673560" cy="421560"/>
          </a:xfrm>
          <a:custGeom>
            <a:avLst/>
            <a:gdLst/>
            <a:ahLst/>
            <a:cxnLst/>
            <a:rect l="l" t="t" r="r" b="b"/>
            <a:pathLst>
              <a:path w="8657" h="5411" extrusionOk="0">
                <a:moveTo>
                  <a:pt x="5476" y="3630"/>
                </a:moveTo>
                <a:cubicBezTo>
                  <a:pt x="5476" y="4158"/>
                  <a:pt x="5476" y="4158"/>
                  <a:pt x="5476" y="4158"/>
                </a:cubicBezTo>
                <a:cubicBezTo>
                  <a:pt x="5476" y="4194"/>
                  <a:pt x="5446" y="4223"/>
                  <a:pt x="5410" y="4223"/>
                </a:cubicBezTo>
                <a:cubicBezTo>
                  <a:pt x="3246" y="4223"/>
                  <a:pt x="3246" y="4223"/>
                  <a:pt x="3246" y="4223"/>
                </a:cubicBezTo>
                <a:cubicBezTo>
                  <a:pt x="3210" y="4223"/>
                  <a:pt x="3181" y="4194"/>
                  <a:pt x="3181" y="4158"/>
                </a:cubicBezTo>
                <a:cubicBezTo>
                  <a:pt x="3181" y="3630"/>
                  <a:pt x="3181" y="3630"/>
                  <a:pt x="3181" y="3630"/>
                </a:cubicBezTo>
                <a:cubicBezTo>
                  <a:pt x="3181" y="3594"/>
                  <a:pt x="3210" y="3564"/>
                  <a:pt x="3246" y="3564"/>
                </a:cubicBezTo>
                <a:cubicBezTo>
                  <a:pt x="5410" y="3564"/>
                  <a:pt x="5410" y="3564"/>
                  <a:pt x="5410" y="3564"/>
                </a:cubicBezTo>
                <a:cubicBezTo>
                  <a:pt x="5446" y="3564"/>
                  <a:pt x="5476" y="3594"/>
                  <a:pt x="5476" y="3630"/>
                </a:cubicBezTo>
                <a:close/>
                <a:moveTo>
                  <a:pt x="5410" y="1188"/>
                </a:moveTo>
                <a:cubicBezTo>
                  <a:pt x="3246" y="1188"/>
                  <a:pt x="3246" y="1188"/>
                  <a:pt x="3246" y="1188"/>
                </a:cubicBezTo>
                <a:cubicBezTo>
                  <a:pt x="3210" y="1188"/>
                  <a:pt x="3181" y="1217"/>
                  <a:pt x="3181" y="1254"/>
                </a:cubicBezTo>
                <a:cubicBezTo>
                  <a:pt x="3181" y="1782"/>
                  <a:pt x="3181" y="1782"/>
                  <a:pt x="3181" y="1782"/>
                </a:cubicBezTo>
                <a:cubicBezTo>
                  <a:pt x="3181" y="1818"/>
                  <a:pt x="3210" y="1847"/>
                  <a:pt x="3246" y="1847"/>
                </a:cubicBezTo>
                <a:cubicBezTo>
                  <a:pt x="5410" y="1847"/>
                  <a:pt x="5410" y="1847"/>
                  <a:pt x="5410" y="1847"/>
                </a:cubicBezTo>
                <a:cubicBezTo>
                  <a:pt x="5446" y="1847"/>
                  <a:pt x="5476" y="1818"/>
                  <a:pt x="5476" y="1782"/>
                </a:cubicBezTo>
                <a:cubicBezTo>
                  <a:pt x="5476" y="1254"/>
                  <a:pt x="5476" y="1254"/>
                  <a:pt x="5476" y="1254"/>
                </a:cubicBezTo>
                <a:cubicBezTo>
                  <a:pt x="5476" y="1218"/>
                  <a:pt x="5447" y="1188"/>
                  <a:pt x="5410" y="1188"/>
                </a:cubicBezTo>
                <a:close/>
                <a:moveTo>
                  <a:pt x="7486" y="1142"/>
                </a:moveTo>
                <a:cubicBezTo>
                  <a:pt x="7237" y="1134"/>
                  <a:pt x="6993" y="1219"/>
                  <a:pt x="6804" y="1382"/>
                </a:cubicBezTo>
                <a:cubicBezTo>
                  <a:pt x="6761" y="1329"/>
                  <a:pt x="6714" y="1278"/>
                  <a:pt x="6665" y="1230"/>
                </a:cubicBezTo>
                <a:cubicBezTo>
                  <a:pt x="6636" y="1201"/>
                  <a:pt x="6595" y="1185"/>
                  <a:pt x="6553" y="1187"/>
                </a:cubicBezTo>
                <a:cubicBezTo>
                  <a:pt x="6186" y="1187"/>
                  <a:pt x="6186" y="1187"/>
                  <a:pt x="6186" y="1187"/>
                </a:cubicBezTo>
                <a:cubicBezTo>
                  <a:pt x="6150" y="1187"/>
                  <a:pt x="6121" y="1217"/>
                  <a:pt x="6121" y="1253"/>
                </a:cubicBezTo>
                <a:cubicBezTo>
                  <a:pt x="6121" y="4157"/>
                  <a:pt x="6121" y="4157"/>
                  <a:pt x="6121" y="4157"/>
                </a:cubicBezTo>
                <a:cubicBezTo>
                  <a:pt x="6121" y="4193"/>
                  <a:pt x="6149" y="4222"/>
                  <a:pt x="6186" y="4222"/>
                </a:cubicBezTo>
                <a:cubicBezTo>
                  <a:pt x="6793" y="4222"/>
                  <a:pt x="6793" y="4222"/>
                  <a:pt x="6793" y="4222"/>
                </a:cubicBezTo>
                <a:cubicBezTo>
                  <a:pt x="6829" y="4222"/>
                  <a:pt x="6858" y="4193"/>
                  <a:pt x="6858" y="4157"/>
                </a:cubicBezTo>
                <a:cubicBezTo>
                  <a:pt x="6858" y="2343"/>
                  <a:pt x="6858" y="2343"/>
                  <a:pt x="6858" y="2343"/>
                </a:cubicBezTo>
                <a:cubicBezTo>
                  <a:pt x="6858" y="1966"/>
                  <a:pt x="7109" y="1805"/>
                  <a:pt x="7389" y="1805"/>
                </a:cubicBezTo>
                <a:cubicBezTo>
                  <a:pt x="7670" y="1805"/>
                  <a:pt x="7921" y="1988"/>
                  <a:pt x="7921" y="2366"/>
                </a:cubicBezTo>
                <a:cubicBezTo>
                  <a:pt x="7921" y="4158"/>
                  <a:pt x="7921" y="4158"/>
                  <a:pt x="7921" y="4158"/>
                </a:cubicBezTo>
                <a:cubicBezTo>
                  <a:pt x="7921" y="4194"/>
                  <a:pt x="7950" y="4223"/>
                  <a:pt x="7986" y="4223"/>
                </a:cubicBezTo>
                <a:cubicBezTo>
                  <a:pt x="8592" y="4223"/>
                  <a:pt x="8592" y="4223"/>
                  <a:pt x="8592" y="4223"/>
                </a:cubicBezTo>
                <a:cubicBezTo>
                  <a:pt x="8628" y="4222"/>
                  <a:pt x="8657" y="4194"/>
                  <a:pt x="8657" y="4157"/>
                </a:cubicBezTo>
                <a:cubicBezTo>
                  <a:pt x="8657" y="2287"/>
                  <a:pt x="8657" y="2287"/>
                  <a:pt x="8657" y="2287"/>
                </a:cubicBezTo>
                <a:cubicBezTo>
                  <a:pt x="8657" y="1609"/>
                  <a:pt x="8136" y="1142"/>
                  <a:pt x="7486" y="1142"/>
                </a:cubicBezTo>
                <a:close/>
                <a:moveTo>
                  <a:pt x="3852" y="4752"/>
                </a:moveTo>
                <a:cubicBezTo>
                  <a:pt x="3246" y="4752"/>
                  <a:pt x="3246" y="4752"/>
                  <a:pt x="3246" y="4752"/>
                </a:cubicBezTo>
                <a:cubicBezTo>
                  <a:pt x="3210" y="4752"/>
                  <a:pt x="3181" y="4781"/>
                  <a:pt x="3181" y="4818"/>
                </a:cubicBezTo>
                <a:cubicBezTo>
                  <a:pt x="3181" y="5346"/>
                  <a:pt x="3181" y="5346"/>
                  <a:pt x="3181" y="5346"/>
                </a:cubicBezTo>
                <a:cubicBezTo>
                  <a:pt x="3181" y="5382"/>
                  <a:pt x="3209" y="5411"/>
                  <a:pt x="3246" y="5411"/>
                </a:cubicBezTo>
                <a:cubicBezTo>
                  <a:pt x="3852" y="5411"/>
                  <a:pt x="3852" y="5411"/>
                  <a:pt x="3852" y="5411"/>
                </a:cubicBezTo>
                <a:cubicBezTo>
                  <a:pt x="3889" y="5411"/>
                  <a:pt x="3918" y="5382"/>
                  <a:pt x="3917" y="5346"/>
                </a:cubicBezTo>
                <a:cubicBezTo>
                  <a:pt x="3917" y="4818"/>
                  <a:pt x="3917" y="4818"/>
                  <a:pt x="3917" y="4818"/>
                </a:cubicBezTo>
                <a:cubicBezTo>
                  <a:pt x="3917" y="4782"/>
                  <a:pt x="3888" y="4752"/>
                  <a:pt x="3852" y="4752"/>
                </a:cubicBezTo>
                <a:close/>
                <a:moveTo>
                  <a:pt x="3246" y="659"/>
                </a:moveTo>
                <a:cubicBezTo>
                  <a:pt x="3852" y="659"/>
                  <a:pt x="3852" y="659"/>
                  <a:pt x="3852" y="659"/>
                </a:cubicBezTo>
                <a:cubicBezTo>
                  <a:pt x="3889" y="659"/>
                  <a:pt x="3918" y="630"/>
                  <a:pt x="3917" y="594"/>
                </a:cubicBezTo>
                <a:cubicBezTo>
                  <a:pt x="3917" y="66"/>
                  <a:pt x="3917" y="66"/>
                  <a:pt x="3917" y="66"/>
                </a:cubicBezTo>
                <a:cubicBezTo>
                  <a:pt x="3917" y="30"/>
                  <a:pt x="3889" y="0"/>
                  <a:pt x="3852" y="0"/>
                </a:cubicBezTo>
                <a:cubicBezTo>
                  <a:pt x="3246" y="0"/>
                  <a:pt x="3246" y="0"/>
                  <a:pt x="3246" y="0"/>
                </a:cubicBezTo>
                <a:cubicBezTo>
                  <a:pt x="3210" y="0"/>
                  <a:pt x="3181" y="29"/>
                  <a:pt x="3181" y="66"/>
                </a:cubicBezTo>
                <a:cubicBezTo>
                  <a:pt x="3181" y="594"/>
                  <a:pt x="3181" y="594"/>
                  <a:pt x="3181" y="594"/>
                </a:cubicBezTo>
                <a:cubicBezTo>
                  <a:pt x="3181" y="630"/>
                  <a:pt x="3209" y="659"/>
                  <a:pt x="3246" y="659"/>
                </a:cubicBezTo>
                <a:close/>
                <a:moveTo>
                  <a:pt x="3246" y="3035"/>
                </a:moveTo>
                <a:cubicBezTo>
                  <a:pt x="4496" y="3035"/>
                  <a:pt x="4496" y="3035"/>
                  <a:pt x="4496" y="3035"/>
                </a:cubicBezTo>
                <a:cubicBezTo>
                  <a:pt x="4533" y="3035"/>
                  <a:pt x="4562" y="3006"/>
                  <a:pt x="4561" y="2970"/>
                </a:cubicBezTo>
                <a:cubicBezTo>
                  <a:pt x="4561" y="2442"/>
                  <a:pt x="4561" y="2442"/>
                  <a:pt x="4561" y="2442"/>
                </a:cubicBezTo>
                <a:cubicBezTo>
                  <a:pt x="4561" y="2406"/>
                  <a:pt x="4532" y="2376"/>
                  <a:pt x="4496" y="2376"/>
                </a:cubicBezTo>
                <a:cubicBezTo>
                  <a:pt x="3246" y="2376"/>
                  <a:pt x="3246" y="2376"/>
                  <a:pt x="3246" y="2376"/>
                </a:cubicBezTo>
                <a:cubicBezTo>
                  <a:pt x="3210" y="2376"/>
                  <a:pt x="3181" y="2406"/>
                  <a:pt x="3181" y="2442"/>
                </a:cubicBezTo>
                <a:cubicBezTo>
                  <a:pt x="3181" y="2970"/>
                  <a:pt x="3181" y="2970"/>
                  <a:pt x="3181" y="2970"/>
                </a:cubicBezTo>
                <a:cubicBezTo>
                  <a:pt x="3181" y="3006"/>
                  <a:pt x="3210" y="3035"/>
                  <a:pt x="3246" y="3035"/>
                </a:cubicBezTo>
                <a:close/>
                <a:moveTo>
                  <a:pt x="1365" y="1142"/>
                </a:moveTo>
                <a:cubicBezTo>
                  <a:pt x="1116" y="1134"/>
                  <a:pt x="873" y="1219"/>
                  <a:pt x="683" y="1382"/>
                </a:cubicBezTo>
                <a:cubicBezTo>
                  <a:pt x="640" y="1329"/>
                  <a:pt x="593" y="1278"/>
                  <a:pt x="544" y="1230"/>
                </a:cubicBezTo>
                <a:cubicBezTo>
                  <a:pt x="515" y="1201"/>
                  <a:pt x="474" y="1185"/>
                  <a:pt x="433" y="1187"/>
                </a:cubicBezTo>
                <a:cubicBezTo>
                  <a:pt x="65" y="1187"/>
                  <a:pt x="65" y="1187"/>
                  <a:pt x="65" y="1187"/>
                </a:cubicBezTo>
                <a:cubicBezTo>
                  <a:pt x="29" y="1187"/>
                  <a:pt x="0" y="1216"/>
                  <a:pt x="0" y="1253"/>
                </a:cubicBezTo>
                <a:cubicBezTo>
                  <a:pt x="0" y="4157"/>
                  <a:pt x="0" y="4157"/>
                  <a:pt x="0" y="4157"/>
                </a:cubicBezTo>
                <a:cubicBezTo>
                  <a:pt x="0" y="4193"/>
                  <a:pt x="29" y="4222"/>
                  <a:pt x="65" y="4222"/>
                </a:cubicBezTo>
                <a:cubicBezTo>
                  <a:pt x="671" y="4222"/>
                  <a:pt x="671" y="4222"/>
                  <a:pt x="671" y="4222"/>
                </a:cubicBezTo>
                <a:cubicBezTo>
                  <a:pt x="707" y="4222"/>
                  <a:pt x="737" y="4193"/>
                  <a:pt x="737" y="4157"/>
                </a:cubicBezTo>
                <a:cubicBezTo>
                  <a:pt x="737" y="2343"/>
                  <a:pt x="737" y="2343"/>
                  <a:pt x="737" y="2343"/>
                </a:cubicBezTo>
                <a:cubicBezTo>
                  <a:pt x="737" y="1966"/>
                  <a:pt x="987" y="1805"/>
                  <a:pt x="1268" y="1805"/>
                </a:cubicBezTo>
                <a:cubicBezTo>
                  <a:pt x="1549" y="1805"/>
                  <a:pt x="1799" y="1988"/>
                  <a:pt x="1799" y="2366"/>
                </a:cubicBezTo>
                <a:cubicBezTo>
                  <a:pt x="1799" y="4158"/>
                  <a:pt x="1799" y="4158"/>
                  <a:pt x="1799" y="4158"/>
                </a:cubicBezTo>
                <a:cubicBezTo>
                  <a:pt x="1799" y="4194"/>
                  <a:pt x="1828" y="4223"/>
                  <a:pt x="1865" y="4223"/>
                </a:cubicBezTo>
                <a:cubicBezTo>
                  <a:pt x="2470" y="4223"/>
                  <a:pt x="2470" y="4223"/>
                  <a:pt x="2470" y="4223"/>
                </a:cubicBezTo>
                <a:cubicBezTo>
                  <a:pt x="2507" y="4223"/>
                  <a:pt x="2537" y="4194"/>
                  <a:pt x="2537" y="4157"/>
                </a:cubicBezTo>
                <a:cubicBezTo>
                  <a:pt x="2537" y="2287"/>
                  <a:pt x="2537" y="2287"/>
                  <a:pt x="2537" y="2287"/>
                </a:cubicBezTo>
                <a:cubicBezTo>
                  <a:pt x="2537" y="1609"/>
                  <a:pt x="2015" y="1142"/>
                  <a:pt x="1365" y="1142"/>
                </a:cubicBez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20"/>
          <p:cNvSpPr txBox="1">
            <a:spLocks noGrp="1"/>
          </p:cNvSpPr>
          <p:nvPr>
            <p:ph type="ctrTitle"/>
          </p:nvPr>
        </p:nvSpPr>
        <p:spPr>
          <a:xfrm>
            <a:off x="6206040" y="1385640"/>
            <a:ext cx="5144761" cy="227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B2E500"/>
              </a:buClr>
              <a:buSzPts val="6000"/>
              <a:buFont typeface="Arial"/>
              <a:buNone/>
              <a:defRPr sz="6000" b="1">
                <a:solidFill>
                  <a:srgbClr val="B2E5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subTitle" idx="1"/>
          </p:nvPr>
        </p:nvSpPr>
        <p:spPr>
          <a:xfrm>
            <a:off x="6206039" y="4150080"/>
            <a:ext cx="5146174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dt" idx="10"/>
          </p:nvPr>
        </p:nvSpPr>
        <p:spPr>
          <a:xfrm>
            <a:off x="6240463" y="5695943"/>
            <a:ext cx="126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0"/>
          <p:cNvSpPr>
            <a:spLocks noGrp="1"/>
          </p:cNvSpPr>
          <p:nvPr>
            <p:ph type="pic" idx="2"/>
          </p:nvPr>
        </p:nvSpPr>
        <p:spPr>
          <a:xfrm>
            <a:off x="0" y="1"/>
            <a:ext cx="5759280" cy="685799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  <p15:guide id="2" pos="393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Alleen titel]">
  <p:cSld name="[Alleen titel]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1"/>
          <p:cNvSpPr txBox="1">
            <a:spLocks noGrp="1"/>
          </p:cNvSpPr>
          <p:nvPr>
            <p:ph type="sldNum" idx="12"/>
          </p:nvPr>
        </p:nvSpPr>
        <p:spPr>
          <a:xfrm>
            <a:off x="836640" y="6231600"/>
            <a:ext cx="3888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title"/>
          </p:nvPr>
        </p:nvSpPr>
        <p:spPr>
          <a:xfrm>
            <a:off x="839880" y="465480"/>
            <a:ext cx="10513800" cy="596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1"/>
          <p:cNvSpPr txBox="1">
            <a:spLocks noGrp="1"/>
          </p:cNvSpPr>
          <p:nvPr>
            <p:ph type="body" idx="1"/>
          </p:nvPr>
        </p:nvSpPr>
        <p:spPr>
          <a:xfrm>
            <a:off x="839878" y="1232239"/>
            <a:ext cx="10513801" cy="272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>
                <a:solidFill>
                  <a:schemeClr val="dk2"/>
                </a:solidFill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Leeg]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>
            <a:spLocks noGrp="1"/>
          </p:cNvSpPr>
          <p:nvPr>
            <p:ph type="sldNum" idx="12"/>
          </p:nvPr>
        </p:nvSpPr>
        <p:spPr>
          <a:xfrm>
            <a:off x="836640" y="6231600"/>
            <a:ext cx="3888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[Logo]">
  <p:cSld name="[Logo]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3"/>
          <p:cNvSpPr/>
          <p:nvPr/>
        </p:nvSpPr>
        <p:spPr>
          <a:xfrm>
            <a:off x="2867025" y="2503488"/>
            <a:ext cx="2952751" cy="1851025"/>
          </a:xfrm>
          <a:custGeom>
            <a:avLst/>
            <a:gdLst/>
            <a:ahLst/>
            <a:cxnLst/>
            <a:rect l="l" t="t" r="r" b="b"/>
            <a:pathLst>
              <a:path w="2952751" h="1851025" extrusionOk="0">
                <a:moveTo>
                  <a:pt x="1108300" y="1625600"/>
                </a:moveTo>
                <a:lnTo>
                  <a:pt x="1314225" y="1625600"/>
                </a:lnTo>
                <a:cubicBezTo>
                  <a:pt x="1326675" y="1625600"/>
                  <a:pt x="1336675" y="1635642"/>
                  <a:pt x="1336675" y="1648143"/>
                </a:cubicBezTo>
                <a:lnTo>
                  <a:pt x="1336675" y="1828483"/>
                </a:lnTo>
                <a:cubicBezTo>
                  <a:pt x="1336675" y="1840779"/>
                  <a:pt x="1326675" y="1851025"/>
                  <a:pt x="1314225" y="1851025"/>
                </a:cubicBezTo>
                <a:lnTo>
                  <a:pt x="1108300" y="1851025"/>
                </a:lnTo>
                <a:cubicBezTo>
                  <a:pt x="1095850" y="1851025"/>
                  <a:pt x="1085850" y="1840779"/>
                  <a:pt x="1085850" y="1828483"/>
                </a:cubicBezTo>
                <a:lnTo>
                  <a:pt x="1085850" y="1648143"/>
                </a:lnTo>
                <a:cubicBezTo>
                  <a:pt x="1085850" y="1635642"/>
                  <a:pt x="1095850" y="1625600"/>
                  <a:pt x="1108300" y="1625600"/>
                </a:cubicBezTo>
                <a:close/>
                <a:moveTo>
                  <a:pt x="1108351" y="1219200"/>
                </a:moveTo>
                <a:lnTo>
                  <a:pt x="1845987" y="1219200"/>
                </a:lnTo>
                <a:cubicBezTo>
                  <a:pt x="1858260" y="1219200"/>
                  <a:pt x="1868284" y="1229251"/>
                  <a:pt x="1868488" y="1241558"/>
                </a:cubicBezTo>
                <a:lnTo>
                  <a:pt x="1868488" y="1422062"/>
                </a:lnTo>
                <a:cubicBezTo>
                  <a:pt x="1868488" y="1434574"/>
                  <a:pt x="1858260" y="1444625"/>
                  <a:pt x="1845987" y="1444625"/>
                </a:cubicBezTo>
                <a:lnTo>
                  <a:pt x="1108351" y="1444625"/>
                </a:lnTo>
                <a:cubicBezTo>
                  <a:pt x="1095873" y="1444625"/>
                  <a:pt x="1085850" y="1434574"/>
                  <a:pt x="1085850" y="1422062"/>
                </a:cubicBezTo>
                <a:lnTo>
                  <a:pt x="1085850" y="1241558"/>
                </a:lnTo>
                <a:cubicBezTo>
                  <a:pt x="1085850" y="1229251"/>
                  <a:pt x="1095873" y="1219200"/>
                  <a:pt x="1108351" y="1219200"/>
                </a:cubicBezTo>
                <a:close/>
                <a:moveTo>
                  <a:pt x="1108100" y="812800"/>
                </a:moveTo>
                <a:lnTo>
                  <a:pt x="1533500" y="812800"/>
                </a:lnTo>
                <a:cubicBezTo>
                  <a:pt x="1545748" y="812800"/>
                  <a:pt x="1555750" y="822851"/>
                  <a:pt x="1555750" y="835158"/>
                </a:cubicBezTo>
                <a:lnTo>
                  <a:pt x="1555750" y="1015662"/>
                </a:lnTo>
                <a:cubicBezTo>
                  <a:pt x="1555750" y="1028174"/>
                  <a:pt x="1545748" y="1038225"/>
                  <a:pt x="1533500" y="1038225"/>
                </a:cubicBezTo>
                <a:lnTo>
                  <a:pt x="1108100" y="1038225"/>
                </a:lnTo>
                <a:cubicBezTo>
                  <a:pt x="1095852" y="1038225"/>
                  <a:pt x="1085850" y="1028174"/>
                  <a:pt x="1085850" y="1015662"/>
                </a:cubicBezTo>
                <a:lnTo>
                  <a:pt x="1085850" y="835158"/>
                </a:lnTo>
                <a:cubicBezTo>
                  <a:pt x="1085850" y="822851"/>
                  <a:pt x="1095852" y="812800"/>
                  <a:pt x="1108100" y="812800"/>
                </a:cubicBezTo>
                <a:close/>
                <a:moveTo>
                  <a:pt x="1108351" y="406400"/>
                </a:moveTo>
                <a:lnTo>
                  <a:pt x="1845987" y="406400"/>
                </a:lnTo>
                <a:cubicBezTo>
                  <a:pt x="1858260" y="406400"/>
                  <a:pt x="1868488" y="416647"/>
                  <a:pt x="1868488" y="428943"/>
                </a:cubicBezTo>
                <a:lnTo>
                  <a:pt x="1868488" y="609283"/>
                </a:lnTo>
                <a:cubicBezTo>
                  <a:pt x="1868488" y="621783"/>
                  <a:pt x="1858260" y="631825"/>
                  <a:pt x="1845987" y="631825"/>
                </a:cubicBezTo>
                <a:lnTo>
                  <a:pt x="1108351" y="631825"/>
                </a:lnTo>
                <a:cubicBezTo>
                  <a:pt x="1095873" y="631825"/>
                  <a:pt x="1085850" y="621783"/>
                  <a:pt x="1085850" y="609283"/>
                </a:cubicBezTo>
                <a:lnTo>
                  <a:pt x="1085850" y="428943"/>
                </a:lnTo>
                <a:cubicBezTo>
                  <a:pt x="1085850" y="416647"/>
                  <a:pt x="1095873" y="406605"/>
                  <a:pt x="1108351" y="406400"/>
                </a:cubicBezTo>
                <a:close/>
                <a:moveTo>
                  <a:pt x="2553292" y="391603"/>
                </a:moveTo>
                <a:cubicBezTo>
                  <a:pt x="2774805" y="391603"/>
                  <a:pt x="2952751" y="551146"/>
                  <a:pt x="2952751" y="782872"/>
                </a:cubicBezTo>
                <a:lnTo>
                  <a:pt x="2952751" y="1421863"/>
                </a:lnTo>
                <a:cubicBezTo>
                  <a:pt x="2952751" y="1434372"/>
                  <a:pt x="2942729" y="1444420"/>
                  <a:pt x="2930252" y="1444420"/>
                </a:cubicBezTo>
                <a:lnTo>
                  <a:pt x="2723671" y="1444420"/>
                </a:lnTo>
                <a:cubicBezTo>
                  <a:pt x="2711399" y="1444420"/>
                  <a:pt x="2701172" y="1434372"/>
                  <a:pt x="2701172" y="1422068"/>
                </a:cubicBezTo>
                <a:lnTo>
                  <a:pt x="2701172" y="1421863"/>
                </a:lnTo>
                <a:lnTo>
                  <a:pt x="2701172" y="809736"/>
                </a:lnTo>
                <a:cubicBezTo>
                  <a:pt x="2701172" y="680748"/>
                  <a:pt x="2615676" y="618203"/>
                  <a:pt x="2520157" y="618203"/>
                </a:cubicBezTo>
                <a:cubicBezTo>
                  <a:pt x="2424434" y="618203"/>
                  <a:pt x="2338938" y="673161"/>
                  <a:pt x="2338938" y="802148"/>
                </a:cubicBezTo>
                <a:lnTo>
                  <a:pt x="2338938" y="1422068"/>
                </a:lnTo>
                <a:cubicBezTo>
                  <a:pt x="2338938" y="1434372"/>
                  <a:pt x="2328916" y="1444625"/>
                  <a:pt x="2316439" y="1444625"/>
                </a:cubicBezTo>
                <a:lnTo>
                  <a:pt x="2110062" y="1444625"/>
                </a:lnTo>
                <a:cubicBezTo>
                  <a:pt x="2097586" y="1444625"/>
                  <a:pt x="2087563" y="1434372"/>
                  <a:pt x="2087563" y="1422068"/>
                </a:cubicBezTo>
                <a:lnTo>
                  <a:pt x="2087563" y="429541"/>
                </a:lnTo>
                <a:cubicBezTo>
                  <a:pt x="2087563" y="417031"/>
                  <a:pt x="2097586" y="406983"/>
                  <a:pt x="2110062" y="406983"/>
                </a:cubicBezTo>
                <a:lnTo>
                  <a:pt x="2235238" y="406983"/>
                </a:lnTo>
                <a:cubicBezTo>
                  <a:pt x="2249556" y="406163"/>
                  <a:pt x="2263260" y="411495"/>
                  <a:pt x="2273282" y="421748"/>
                </a:cubicBezTo>
                <a:cubicBezTo>
                  <a:pt x="2290054" y="438153"/>
                  <a:pt x="2305803" y="455379"/>
                  <a:pt x="2320734" y="473425"/>
                </a:cubicBezTo>
                <a:cubicBezTo>
                  <a:pt x="2385368" y="418057"/>
                  <a:pt x="2468410" y="388937"/>
                  <a:pt x="2553292" y="391603"/>
                </a:cubicBezTo>
                <a:close/>
                <a:moveTo>
                  <a:pt x="465839" y="391603"/>
                </a:moveTo>
                <a:cubicBezTo>
                  <a:pt x="687404" y="391603"/>
                  <a:pt x="865188" y="551146"/>
                  <a:pt x="865188" y="782872"/>
                </a:cubicBezTo>
                <a:lnTo>
                  <a:pt x="865188" y="1421863"/>
                </a:lnTo>
                <a:cubicBezTo>
                  <a:pt x="865188" y="1434372"/>
                  <a:pt x="855164" y="1444420"/>
                  <a:pt x="842684" y="1444420"/>
                </a:cubicBezTo>
                <a:lnTo>
                  <a:pt x="636258" y="1444420"/>
                </a:lnTo>
                <a:cubicBezTo>
                  <a:pt x="623778" y="1444420"/>
                  <a:pt x="613754" y="1434372"/>
                  <a:pt x="613754" y="1422068"/>
                </a:cubicBezTo>
                <a:lnTo>
                  <a:pt x="613754" y="1421863"/>
                </a:lnTo>
                <a:lnTo>
                  <a:pt x="613754" y="809736"/>
                </a:lnTo>
                <a:cubicBezTo>
                  <a:pt x="613754" y="680748"/>
                  <a:pt x="528237" y="618203"/>
                  <a:pt x="432696" y="618203"/>
                </a:cubicBezTo>
                <a:cubicBezTo>
                  <a:pt x="336951" y="618203"/>
                  <a:pt x="251435" y="673161"/>
                  <a:pt x="251435" y="802148"/>
                </a:cubicBezTo>
                <a:lnTo>
                  <a:pt x="251435" y="1422068"/>
                </a:lnTo>
                <a:cubicBezTo>
                  <a:pt x="251435" y="1434372"/>
                  <a:pt x="241410" y="1444625"/>
                  <a:pt x="228930" y="1444625"/>
                </a:cubicBezTo>
                <a:lnTo>
                  <a:pt x="22300" y="1444625"/>
                </a:lnTo>
                <a:cubicBezTo>
                  <a:pt x="10025" y="1444625"/>
                  <a:pt x="0" y="1434577"/>
                  <a:pt x="0" y="1422068"/>
                </a:cubicBezTo>
                <a:lnTo>
                  <a:pt x="0" y="429541"/>
                </a:lnTo>
                <a:cubicBezTo>
                  <a:pt x="0" y="417031"/>
                  <a:pt x="10025" y="406983"/>
                  <a:pt x="22300" y="406983"/>
                </a:cubicBezTo>
                <a:lnTo>
                  <a:pt x="147710" y="406983"/>
                </a:lnTo>
                <a:cubicBezTo>
                  <a:pt x="161827" y="406163"/>
                  <a:pt x="175738" y="411495"/>
                  <a:pt x="185558" y="421748"/>
                </a:cubicBezTo>
                <a:cubicBezTo>
                  <a:pt x="202334" y="438153"/>
                  <a:pt x="218292" y="455379"/>
                  <a:pt x="233227" y="473425"/>
                </a:cubicBezTo>
                <a:cubicBezTo>
                  <a:pt x="297875" y="418057"/>
                  <a:pt x="380732" y="388937"/>
                  <a:pt x="465839" y="391603"/>
                </a:cubicBezTo>
                <a:close/>
                <a:moveTo>
                  <a:pt x="1108300" y="0"/>
                </a:moveTo>
                <a:lnTo>
                  <a:pt x="1314225" y="0"/>
                </a:lnTo>
                <a:cubicBezTo>
                  <a:pt x="1326675" y="0"/>
                  <a:pt x="1336675" y="9846"/>
                  <a:pt x="1336675" y="22358"/>
                </a:cubicBezTo>
                <a:lnTo>
                  <a:pt x="1336675" y="202862"/>
                </a:lnTo>
                <a:cubicBezTo>
                  <a:pt x="1336675" y="215374"/>
                  <a:pt x="1326675" y="225425"/>
                  <a:pt x="1314225" y="225425"/>
                </a:cubicBezTo>
                <a:lnTo>
                  <a:pt x="1108300" y="225425"/>
                </a:lnTo>
                <a:cubicBezTo>
                  <a:pt x="1095850" y="225425"/>
                  <a:pt x="1085850" y="215374"/>
                  <a:pt x="1085850" y="202862"/>
                </a:cubicBezTo>
                <a:lnTo>
                  <a:pt x="1085850" y="22358"/>
                </a:lnTo>
                <a:cubicBezTo>
                  <a:pt x="1085850" y="9846"/>
                  <a:pt x="1095850" y="0"/>
                  <a:pt x="11083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23"/>
          <p:cNvSpPr/>
          <p:nvPr/>
        </p:nvSpPr>
        <p:spPr>
          <a:xfrm>
            <a:off x="6442200" y="2903400"/>
            <a:ext cx="2884320" cy="1050840"/>
          </a:xfrm>
          <a:custGeom>
            <a:avLst/>
            <a:gdLst/>
            <a:ahLst/>
            <a:cxnLst/>
            <a:rect l="l" t="t" r="r" b="b"/>
            <a:pathLst>
              <a:path w="27452" h="10004" extrusionOk="0">
                <a:moveTo>
                  <a:pt x="1864" y="7092"/>
                </a:moveTo>
                <a:cubicBezTo>
                  <a:pt x="2664" y="7092"/>
                  <a:pt x="2664" y="7092"/>
                  <a:pt x="2664" y="7092"/>
                </a:cubicBezTo>
                <a:cubicBezTo>
                  <a:pt x="1696" y="9952"/>
                  <a:pt x="1696" y="9952"/>
                  <a:pt x="1696" y="9952"/>
                </a:cubicBezTo>
                <a:cubicBezTo>
                  <a:pt x="968" y="9952"/>
                  <a:pt x="968" y="9952"/>
                  <a:pt x="968" y="9952"/>
                </a:cubicBezTo>
                <a:cubicBezTo>
                  <a:pt x="0" y="7092"/>
                  <a:pt x="0" y="7092"/>
                  <a:pt x="0" y="7092"/>
                </a:cubicBezTo>
                <a:cubicBezTo>
                  <a:pt x="800" y="7092"/>
                  <a:pt x="800" y="7092"/>
                  <a:pt x="800" y="7092"/>
                </a:cubicBezTo>
                <a:cubicBezTo>
                  <a:pt x="1332" y="9020"/>
                  <a:pt x="1332" y="9020"/>
                  <a:pt x="1332" y="9020"/>
                </a:cubicBezTo>
                <a:lnTo>
                  <a:pt x="1864" y="7092"/>
                </a:lnTo>
                <a:close/>
                <a:moveTo>
                  <a:pt x="5212" y="9288"/>
                </a:moveTo>
                <a:cubicBezTo>
                  <a:pt x="5212" y="9560"/>
                  <a:pt x="5252" y="9764"/>
                  <a:pt x="5324" y="9904"/>
                </a:cubicBezTo>
                <a:cubicBezTo>
                  <a:pt x="5324" y="9948"/>
                  <a:pt x="5324" y="9948"/>
                  <a:pt x="5324" y="9948"/>
                </a:cubicBezTo>
                <a:cubicBezTo>
                  <a:pt x="4548" y="9948"/>
                  <a:pt x="4548" y="9948"/>
                  <a:pt x="4548" y="9948"/>
                </a:cubicBezTo>
                <a:cubicBezTo>
                  <a:pt x="4548" y="9952"/>
                  <a:pt x="4548" y="9952"/>
                  <a:pt x="4548" y="9952"/>
                </a:cubicBezTo>
                <a:cubicBezTo>
                  <a:pt x="4512" y="9884"/>
                  <a:pt x="4488" y="9796"/>
                  <a:pt x="4472" y="9696"/>
                </a:cubicBezTo>
                <a:cubicBezTo>
                  <a:pt x="4288" y="9900"/>
                  <a:pt x="4044" y="10004"/>
                  <a:pt x="3752" y="10004"/>
                </a:cubicBezTo>
                <a:cubicBezTo>
                  <a:pt x="3472" y="10004"/>
                  <a:pt x="3240" y="9924"/>
                  <a:pt x="3056" y="9760"/>
                </a:cubicBezTo>
                <a:cubicBezTo>
                  <a:pt x="2872" y="9596"/>
                  <a:pt x="2780" y="9392"/>
                  <a:pt x="2780" y="9148"/>
                </a:cubicBezTo>
                <a:cubicBezTo>
                  <a:pt x="2780" y="8844"/>
                  <a:pt x="2892" y="8612"/>
                  <a:pt x="3116" y="8448"/>
                </a:cubicBezTo>
                <a:cubicBezTo>
                  <a:pt x="3340" y="8284"/>
                  <a:pt x="3664" y="8204"/>
                  <a:pt x="4092" y="8204"/>
                </a:cubicBezTo>
                <a:cubicBezTo>
                  <a:pt x="4444" y="8204"/>
                  <a:pt x="4444" y="8204"/>
                  <a:pt x="4444" y="8204"/>
                </a:cubicBezTo>
                <a:cubicBezTo>
                  <a:pt x="4444" y="8040"/>
                  <a:pt x="4444" y="8040"/>
                  <a:pt x="4444" y="8040"/>
                </a:cubicBezTo>
                <a:cubicBezTo>
                  <a:pt x="4444" y="7908"/>
                  <a:pt x="4412" y="7804"/>
                  <a:pt x="4344" y="7724"/>
                </a:cubicBezTo>
                <a:cubicBezTo>
                  <a:pt x="4276" y="7644"/>
                  <a:pt x="4168" y="7604"/>
                  <a:pt x="4024" y="7604"/>
                </a:cubicBezTo>
                <a:cubicBezTo>
                  <a:pt x="3896" y="7604"/>
                  <a:pt x="3796" y="7636"/>
                  <a:pt x="3720" y="7696"/>
                </a:cubicBezTo>
                <a:cubicBezTo>
                  <a:pt x="3648" y="7756"/>
                  <a:pt x="3612" y="7844"/>
                  <a:pt x="3612" y="7948"/>
                </a:cubicBezTo>
                <a:cubicBezTo>
                  <a:pt x="2848" y="7948"/>
                  <a:pt x="2848" y="7948"/>
                  <a:pt x="2848" y="7948"/>
                </a:cubicBezTo>
                <a:cubicBezTo>
                  <a:pt x="2848" y="7784"/>
                  <a:pt x="2900" y="7628"/>
                  <a:pt x="3000" y="7488"/>
                </a:cubicBezTo>
                <a:cubicBezTo>
                  <a:pt x="3104" y="7348"/>
                  <a:pt x="3248" y="7236"/>
                  <a:pt x="3432" y="7156"/>
                </a:cubicBezTo>
                <a:cubicBezTo>
                  <a:pt x="3616" y="7076"/>
                  <a:pt x="3828" y="7036"/>
                  <a:pt x="4060" y="7036"/>
                </a:cubicBezTo>
                <a:cubicBezTo>
                  <a:pt x="4412" y="7036"/>
                  <a:pt x="4692" y="7124"/>
                  <a:pt x="4900" y="7300"/>
                </a:cubicBezTo>
                <a:cubicBezTo>
                  <a:pt x="5108" y="7476"/>
                  <a:pt x="5212" y="7728"/>
                  <a:pt x="5212" y="8048"/>
                </a:cubicBezTo>
                <a:lnTo>
                  <a:pt x="5212" y="9288"/>
                </a:lnTo>
                <a:close/>
                <a:moveTo>
                  <a:pt x="4440" y="8648"/>
                </a:moveTo>
                <a:cubicBezTo>
                  <a:pt x="4156" y="8648"/>
                  <a:pt x="4156" y="8648"/>
                  <a:pt x="4156" y="8648"/>
                </a:cubicBezTo>
                <a:cubicBezTo>
                  <a:pt x="3772" y="8648"/>
                  <a:pt x="3568" y="8780"/>
                  <a:pt x="3544" y="9044"/>
                </a:cubicBezTo>
                <a:cubicBezTo>
                  <a:pt x="3540" y="9088"/>
                  <a:pt x="3540" y="9088"/>
                  <a:pt x="3540" y="9088"/>
                </a:cubicBezTo>
                <a:cubicBezTo>
                  <a:pt x="3540" y="9184"/>
                  <a:pt x="3572" y="9260"/>
                  <a:pt x="3640" y="9324"/>
                </a:cubicBezTo>
                <a:cubicBezTo>
                  <a:pt x="3708" y="9388"/>
                  <a:pt x="3800" y="9420"/>
                  <a:pt x="3916" y="9420"/>
                </a:cubicBezTo>
                <a:cubicBezTo>
                  <a:pt x="4028" y="9420"/>
                  <a:pt x="4132" y="9396"/>
                  <a:pt x="4228" y="9344"/>
                </a:cubicBezTo>
                <a:cubicBezTo>
                  <a:pt x="4324" y="9296"/>
                  <a:pt x="4392" y="9228"/>
                  <a:pt x="4440" y="9140"/>
                </a:cubicBezTo>
                <a:lnTo>
                  <a:pt x="4440" y="8648"/>
                </a:lnTo>
                <a:close/>
                <a:moveTo>
                  <a:pt x="7236" y="7040"/>
                </a:moveTo>
                <a:cubicBezTo>
                  <a:pt x="6892" y="7040"/>
                  <a:pt x="6616" y="7168"/>
                  <a:pt x="6412" y="7424"/>
                </a:cubicBezTo>
                <a:cubicBezTo>
                  <a:pt x="6388" y="7092"/>
                  <a:pt x="6388" y="7092"/>
                  <a:pt x="6388" y="7092"/>
                </a:cubicBezTo>
                <a:cubicBezTo>
                  <a:pt x="6388" y="7100"/>
                  <a:pt x="6388" y="7100"/>
                  <a:pt x="6388" y="7100"/>
                </a:cubicBezTo>
                <a:cubicBezTo>
                  <a:pt x="5672" y="7100"/>
                  <a:pt x="5672" y="7100"/>
                  <a:pt x="5672" y="7100"/>
                </a:cubicBezTo>
                <a:cubicBezTo>
                  <a:pt x="5672" y="9960"/>
                  <a:pt x="5672" y="9960"/>
                  <a:pt x="5672" y="9960"/>
                </a:cubicBezTo>
                <a:cubicBezTo>
                  <a:pt x="6436" y="9960"/>
                  <a:pt x="6436" y="9960"/>
                  <a:pt x="6436" y="9960"/>
                </a:cubicBezTo>
                <a:cubicBezTo>
                  <a:pt x="6436" y="7940"/>
                  <a:pt x="6436" y="7940"/>
                  <a:pt x="6436" y="7940"/>
                </a:cubicBezTo>
                <a:cubicBezTo>
                  <a:pt x="6544" y="7756"/>
                  <a:pt x="6704" y="7664"/>
                  <a:pt x="6920" y="7664"/>
                </a:cubicBezTo>
                <a:cubicBezTo>
                  <a:pt x="7084" y="7664"/>
                  <a:pt x="7200" y="7700"/>
                  <a:pt x="7272" y="7772"/>
                </a:cubicBezTo>
                <a:cubicBezTo>
                  <a:pt x="7340" y="7844"/>
                  <a:pt x="7376" y="7960"/>
                  <a:pt x="7376" y="8124"/>
                </a:cubicBezTo>
                <a:cubicBezTo>
                  <a:pt x="7376" y="9956"/>
                  <a:pt x="7376" y="9956"/>
                  <a:pt x="7376" y="9956"/>
                </a:cubicBezTo>
                <a:cubicBezTo>
                  <a:pt x="8140" y="9956"/>
                  <a:pt x="8140" y="9956"/>
                  <a:pt x="8140" y="9956"/>
                </a:cubicBezTo>
                <a:cubicBezTo>
                  <a:pt x="8140" y="8108"/>
                  <a:pt x="8140" y="8108"/>
                  <a:pt x="8140" y="8108"/>
                </a:cubicBezTo>
                <a:cubicBezTo>
                  <a:pt x="8136" y="7752"/>
                  <a:pt x="8060" y="7484"/>
                  <a:pt x="7912" y="7308"/>
                </a:cubicBezTo>
                <a:cubicBezTo>
                  <a:pt x="7764" y="7128"/>
                  <a:pt x="7540" y="7040"/>
                  <a:pt x="7236" y="7040"/>
                </a:cubicBezTo>
                <a:close/>
                <a:moveTo>
                  <a:pt x="11400" y="7040"/>
                </a:moveTo>
                <a:cubicBezTo>
                  <a:pt x="11056" y="7040"/>
                  <a:pt x="10780" y="7168"/>
                  <a:pt x="10576" y="7424"/>
                </a:cubicBezTo>
                <a:cubicBezTo>
                  <a:pt x="10552" y="7092"/>
                  <a:pt x="10552" y="7092"/>
                  <a:pt x="10552" y="7092"/>
                </a:cubicBezTo>
                <a:cubicBezTo>
                  <a:pt x="10552" y="7100"/>
                  <a:pt x="10552" y="7100"/>
                  <a:pt x="10552" y="7100"/>
                </a:cubicBezTo>
                <a:cubicBezTo>
                  <a:pt x="9836" y="7100"/>
                  <a:pt x="9836" y="7100"/>
                  <a:pt x="9836" y="7100"/>
                </a:cubicBezTo>
                <a:cubicBezTo>
                  <a:pt x="9836" y="9960"/>
                  <a:pt x="9836" y="9960"/>
                  <a:pt x="9836" y="9960"/>
                </a:cubicBezTo>
                <a:cubicBezTo>
                  <a:pt x="10600" y="9960"/>
                  <a:pt x="10600" y="9960"/>
                  <a:pt x="10600" y="9960"/>
                </a:cubicBezTo>
                <a:cubicBezTo>
                  <a:pt x="10600" y="7940"/>
                  <a:pt x="10600" y="7940"/>
                  <a:pt x="10600" y="7940"/>
                </a:cubicBezTo>
                <a:cubicBezTo>
                  <a:pt x="10708" y="7756"/>
                  <a:pt x="10868" y="7664"/>
                  <a:pt x="11084" y="7664"/>
                </a:cubicBezTo>
                <a:cubicBezTo>
                  <a:pt x="11248" y="7664"/>
                  <a:pt x="11364" y="7700"/>
                  <a:pt x="11436" y="7772"/>
                </a:cubicBezTo>
                <a:cubicBezTo>
                  <a:pt x="11504" y="7844"/>
                  <a:pt x="11540" y="7960"/>
                  <a:pt x="11540" y="8124"/>
                </a:cubicBezTo>
                <a:cubicBezTo>
                  <a:pt x="11540" y="9956"/>
                  <a:pt x="11540" y="9956"/>
                  <a:pt x="11540" y="9956"/>
                </a:cubicBezTo>
                <a:cubicBezTo>
                  <a:pt x="12304" y="9956"/>
                  <a:pt x="12304" y="9956"/>
                  <a:pt x="12304" y="9956"/>
                </a:cubicBezTo>
                <a:cubicBezTo>
                  <a:pt x="12304" y="8108"/>
                  <a:pt x="12304" y="8108"/>
                  <a:pt x="12304" y="8108"/>
                </a:cubicBezTo>
                <a:cubicBezTo>
                  <a:pt x="12300" y="7752"/>
                  <a:pt x="12224" y="7484"/>
                  <a:pt x="12076" y="7308"/>
                </a:cubicBezTo>
                <a:cubicBezTo>
                  <a:pt x="11928" y="7128"/>
                  <a:pt x="11704" y="7040"/>
                  <a:pt x="11400" y="7040"/>
                </a:cubicBezTo>
                <a:close/>
                <a:moveTo>
                  <a:pt x="15360" y="8352"/>
                </a:moveTo>
                <a:cubicBezTo>
                  <a:pt x="15364" y="8548"/>
                  <a:pt x="15364" y="8548"/>
                  <a:pt x="15364" y="8548"/>
                </a:cubicBezTo>
                <a:cubicBezTo>
                  <a:pt x="15364" y="8988"/>
                  <a:pt x="15240" y="9340"/>
                  <a:pt x="14996" y="9604"/>
                </a:cubicBezTo>
                <a:cubicBezTo>
                  <a:pt x="14752" y="9868"/>
                  <a:pt x="14424" y="10004"/>
                  <a:pt x="14008" y="10004"/>
                </a:cubicBezTo>
                <a:cubicBezTo>
                  <a:pt x="13596" y="10004"/>
                  <a:pt x="13264" y="9872"/>
                  <a:pt x="13020" y="9608"/>
                </a:cubicBezTo>
                <a:cubicBezTo>
                  <a:pt x="12776" y="9344"/>
                  <a:pt x="12652" y="8984"/>
                  <a:pt x="12652" y="8528"/>
                </a:cubicBezTo>
                <a:cubicBezTo>
                  <a:pt x="12652" y="8496"/>
                  <a:pt x="12652" y="8496"/>
                  <a:pt x="12652" y="8496"/>
                </a:cubicBezTo>
                <a:cubicBezTo>
                  <a:pt x="12656" y="8496"/>
                  <a:pt x="12656" y="8496"/>
                  <a:pt x="12656" y="8496"/>
                </a:cubicBezTo>
                <a:cubicBezTo>
                  <a:pt x="12656" y="8212"/>
                  <a:pt x="12712" y="7960"/>
                  <a:pt x="12820" y="7736"/>
                </a:cubicBezTo>
                <a:cubicBezTo>
                  <a:pt x="12928" y="7512"/>
                  <a:pt x="13088" y="7340"/>
                  <a:pt x="13292" y="7220"/>
                </a:cubicBezTo>
                <a:cubicBezTo>
                  <a:pt x="13496" y="7100"/>
                  <a:pt x="13736" y="7036"/>
                  <a:pt x="14008" y="7036"/>
                </a:cubicBezTo>
                <a:cubicBezTo>
                  <a:pt x="14392" y="7036"/>
                  <a:pt x="14708" y="7152"/>
                  <a:pt x="14952" y="7388"/>
                </a:cubicBezTo>
                <a:cubicBezTo>
                  <a:pt x="15196" y="7624"/>
                  <a:pt x="15332" y="7944"/>
                  <a:pt x="15360" y="8352"/>
                </a:cubicBezTo>
                <a:close/>
                <a:moveTo>
                  <a:pt x="14600" y="8496"/>
                </a:moveTo>
                <a:cubicBezTo>
                  <a:pt x="14600" y="8228"/>
                  <a:pt x="14548" y="8024"/>
                  <a:pt x="14444" y="7876"/>
                </a:cubicBezTo>
                <a:cubicBezTo>
                  <a:pt x="14340" y="7728"/>
                  <a:pt x="14192" y="7656"/>
                  <a:pt x="14004" y="7656"/>
                </a:cubicBezTo>
                <a:cubicBezTo>
                  <a:pt x="13816" y="7656"/>
                  <a:pt x="13672" y="7728"/>
                  <a:pt x="13572" y="7876"/>
                </a:cubicBezTo>
                <a:cubicBezTo>
                  <a:pt x="13472" y="8020"/>
                  <a:pt x="13420" y="8244"/>
                  <a:pt x="13420" y="8548"/>
                </a:cubicBezTo>
                <a:cubicBezTo>
                  <a:pt x="13420" y="8820"/>
                  <a:pt x="13472" y="9028"/>
                  <a:pt x="13572" y="9172"/>
                </a:cubicBezTo>
                <a:cubicBezTo>
                  <a:pt x="13676" y="9316"/>
                  <a:pt x="13820" y="9388"/>
                  <a:pt x="14012" y="9388"/>
                </a:cubicBezTo>
                <a:cubicBezTo>
                  <a:pt x="14196" y="9388"/>
                  <a:pt x="14340" y="9316"/>
                  <a:pt x="14444" y="9176"/>
                </a:cubicBezTo>
                <a:cubicBezTo>
                  <a:pt x="14548" y="9036"/>
                  <a:pt x="14600" y="8808"/>
                  <a:pt x="14600" y="8496"/>
                </a:cubicBezTo>
                <a:close/>
                <a:moveTo>
                  <a:pt x="16468" y="7432"/>
                </a:moveTo>
                <a:cubicBezTo>
                  <a:pt x="16448" y="7092"/>
                  <a:pt x="16448" y="7092"/>
                  <a:pt x="16448" y="7092"/>
                </a:cubicBezTo>
                <a:cubicBezTo>
                  <a:pt x="15728" y="7092"/>
                  <a:pt x="15728" y="7092"/>
                  <a:pt x="15728" y="7092"/>
                </a:cubicBezTo>
                <a:cubicBezTo>
                  <a:pt x="15728" y="9952"/>
                  <a:pt x="15728" y="9952"/>
                  <a:pt x="15728" y="9952"/>
                </a:cubicBezTo>
                <a:cubicBezTo>
                  <a:pt x="16492" y="9952"/>
                  <a:pt x="16492" y="9952"/>
                  <a:pt x="16492" y="9952"/>
                </a:cubicBezTo>
                <a:cubicBezTo>
                  <a:pt x="16492" y="8080"/>
                  <a:pt x="16492" y="8080"/>
                  <a:pt x="16492" y="8080"/>
                </a:cubicBezTo>
                <a:cubicBezTo>
                  <a:pt x="16580" y="7884"/>
                  <a:pt x="16772" y="7788"/>
                  <a:pt x="17060" y="7788"/>
                </a:cubicBezTo>
                <a:cubicBezTo>
                  <a:pt x="17140" y="7788"/>
                  <a:pt x="17232" y="7796"/>
                  <a:pt x="17336" y="7808"/>
                </a:cubicBezTo>
                <a:cubicBezTo>
                  <a:pt x="17340" y="7072"/>
                  <a:pt x="17340" y="7072"/>
                  <a:pt x="17340" y="7072"/>
                </a:cubicBezTo>
                <a:cubicBezTo>
                  <a:pt x="17268" y="7048"/>
                  <a:pt x="17188" y="7036"/>
                  <a:pt x="17104" y="7036"/>
                </a:cubicBezTo>
                <a:cubicBezTo>
                  <a:pt x="16832" y="7036"/>
                  <a:pt x="16620" y="7168"/>
                  <a:pt x="16468" y="7432"/>
                </a:cubicBezTo>
                <a:close/>
                <a:moveTo>
                  <a:pt x="20780" y="7040"/>
                </a:moveTo>
                <a:cubicBezTo>
                  <a:pt x="20408" y="7040"/>
                  <a:pt x="20120" y="7184"/>
                  <a:pt x="19920" y="7476"/>
                </a:cubicBezTo>
                <a:cubicBezTo>
                  <a:pt x="19780" y="7184"/>
                  <a:pt x="19528" y="7040"/>
                  <a:pt x="19160" y="7040"/>
                </a:cubicBezTo>
                <a:cubicBezTo>
                  <a:pt x="18812" y="7040"/>
                  <a:pt x="18540" y="7164"/>
                  <a:pt x="18336" y="7412"/>
                </a:cubicBezTo>
                <a:cubicBezTo>
                  <a:pt x="18312" y="7092"/>
                  <a:pt x="18312" y="7092"/>
                  <a:pt x="18312" y="7092"/>
                </a:cubicBezTo>
                <a:cubicBezTo>
                  <a:pt x="18312" y="7096"/>
                  <a:pt x="18312" y="7096"/>
                  <a:pt x="18312" y="7096"/>
                </a:cubicBezTo>
                <a:cubicBezTo>
                  <a:pt x="17600" y="7096"/>
                  <a:pt x="17600" y="7096"/>
                  <a:pt x="17600" y="7096"/>
                </a:cubicBezTo>
                <a:cubicBezTo>
                  <a:pt x="17600" y="9956"/>
                  <a:pt x="17600" y="9956"/>
                  <a:pt x="17600" y="9956"/>
                </a:cubicBezTo>
                <a:cubicBezTo>
                  <a:pt x="18364" y="9956"/>
                  <a:pt x="18364" y="9956"/>
                  <a:pt x="18364" y="9956"/>
                </a:cubicBezTo>
                <a:cubicBezTo>
                  <a:pt x="18364" y="7932"/>
                  <a:pt x="18364" y="7932"/>
                  <a:pt x="18364" y="7932"/>
                </a:cubicBezTo>
                <a:cubicBezTo>
                  <a:pt x="18464" y="7752"/>
                  <a:pt x="18620" y="7660"/>
                  <a:pt x="18836" y="7660"/>
                </a:cubicBezTo>
                <a:cubicBezTo>
                  <a:pt x="18992" y="7660"/>
                  <a:pt x="19104" y="7700"/>
                  <a:pt x="19168" y="7772"/>
                </a:cubicBezTo>
                <a:cubicBezTo>
                  <a:pt x="19232" y="7848"/>
                  <a:pt x="19264" y="7968"/>
                  <a:pt x="19264" y="8132"/>
                </a:cubicBezTo>
                <a:cubicBezTo>
                  <a:pt x="19264" y="9956"/>
                  <a:pt x="19264" y="9956"/>
                  <a:pt x="19264" y="9956"/>
                </a:cubicBezTo>
                <a:cubicBezTo>
                  <a:pt x="20028" y="9956"/>
                  <a:pt x="20028" y="9956"/>
                  <a:pt x="20028" y="9956"/>
                </a:cubicBezTo>
                <a:cubicBezTo>
                  <a:pt x="20024" y="7992"/>
                  <a:pt x="20024" y="7992"/>
                  <a:pt x="20024" y="7992"/>
                </a:cubicBezTo>
                <a:cubicBezTo>
                  <a:pt x="20112" y="7772"/>
                  <a:pt x="20272" y="7664"/>
                  <a:pt x="20500" y="7664"/>
                </a:cubicBezTo>
                <a:cubicBezTo>
                  <a:pt x="20660" y="7664"/>
                  <a:pt x="20772" y="7700"/>
                  <a:pt x="20836" y="7776"/>
                </a:cubicBezTo>
                <a:cubicBezTo>
                  <a:pt x="20900" y="7852"/>
                  <a:pt x="20932" y="7968"/>
                  <a:pt x="20932" y="8132"/>
                </a:cubicBezTo>
                <a:cubicBezTo>
                  <a:pt x="20932" y="9956"/>
                  <a:pt x="20932" y="9956"/>
                  <a:pt x="20932" y="9956"/>
                </a:cubicBezTo>
                <a:cubicBezTo>
                  <a:pt x="21700" y="9956"/>
                  <a:pt x="21700" y="9956"/>
                  <a:pt x="21700" y="9956"/>
                </a:cubicBezTo>
                <a:cubicBezTo>
                  <a:pt x="21700" y="8128"/>
                  <a:pt x="21700" y="8128"/>
                  <a:pt x="21700" y="8128"/>
                </a:cubicBezTo>
                <a:cubicBezTo>
                  <a:pt x="21700" y="7764"/>
                  <a:pt x="21624" y="7492"/>
                  <a:pt x="21472" y="7312"/>
                </a:cubicBezTo>
                <a:cubicBezTo>
                  <a:pt x="21320" y="7132"/>
                  <a:pt x="21092" y="7040"/>
                  <a:pt x="20780" y="7040"/>
                </a:cubicBezTo>
                <a:close/>
                <a:moveTo>
                  <a:pt x="24332" y="7412"/>
                </a:moveTo>
                <a:cubicBezTo>
                  <a:pt x="24556" y="7660"/>
                  <a:pt x="24668" y="8008"/>
                  <a:pt x="24668" y="8460"/>
                </a:cubicBezTo>
                <a:cubicBezTo>
                  <a:pt x="24668" y="8772"/>
                  <a:pt x="24668" y="8772"/>
                  <a:pt x="24668" y="8772"/>
                </a:cubicBezTo>
                <a:cubicBezTo>
                  <a:pt x="22844" y="8772"/>
                  <a:pt x="22844" y="8772"/>
                  <a:pt x="22844" y="8772"/>
                </a:cubicBezTo>
                <a:cubicBezTo>
                  <a:pt x="22868" y="8960"/>
                  <a:pt x="22944" y="9108"/>
                  <a:pt x="23068" y="9220"/>
                </a:cubicBezTo>
                <a:cubicBezTo>
                  <a:pt x="23192" y="9332"/>
                  <a:pt x="23348" y="9388"/>
                  <a:pt x="23540" y="9388"/>
                </a:cubicBezTo>
                <a:cubicBezTo>
                  <a:pt x="23836" y="9388"/>
                  <a:pt x="24064" y="9280"/>
                  <a:pt x="24228" y="9068"/>
                </a:cubicBezTo>
                <a:cubicBezTo>
                  <a:pt x="24604" y="9488"/>
                  <a:pt x="24604" y="9488"/>
                  <a:pt x="24604" y="9488"/>
                </a:cubicBezTo>
                <a:cubicBezTo>
                  <a:pt x="24488" y="9652"/>
                  <a:pt x="24336" y="9776"/>
                  <a:pt x="24140" y="9868"/>
                </a:cubicBezTo>
                <a:cubicBezTo>
                  <a:pt x="23948" y="9960"/>
                  <a:pt x="23732" y="10004"/>
                  <a:pt x="23492" y="10004"/>
                </a:cubicBezTo>
                <a:cubicBezTo>
                  <a:pt x="23072" y="10004"/>
                  <a:pt x="22732" y="9876"/>
                  <a:pt x="22468" y="9620"/>
                </a:cubicBezTo>
                <a:cubicBezTo>
                  <a:pt x="22204" y="9364"/>
                  <a:pt x="22072" y="9020"/>
                  <a:pt x="22072" y="8592"/>
                </a:cubicBezTo>
                <a:cubicBezTo>
                  <a:pt x="22072" y="8520"/>
                  <a:pt x="22072" y="8520"/>
                  <a:pt x="22072" y="8520"/>
                </a:cubicBezTo>
                <a:cubicBezTo>
                  <a:pt x="22072" y="8232"/>
                  <a:pt x="22128" y="7976"/>
                  <a:pt x="22240" y="7748"/>
                </a:cubicBezTo>
                <a:cubicBezTo>
                  <a:pt x="22352" y="7520"/>
                  <a:pt x="22508" y="7348"/>
                  <a:pt x="22712" y="7224"/>
                </a:cubicBezTo>
                <a:cubicBezTo>
                  <a:pt x="22916" y="7100"/>
                  <a:pt x="23148" y="7040"/>
                  <a:pt x="23408" y="7040"/>
                </a:cubicBezTo>
                <a:cubicBezTo>
                  <a:pt x="23800" y="7040"/>
                  <a:pt x="24108" y="7164"/>
                  <a:pt x="24332" y="7412"/>
                </a:cubicBezTo>
                <a:close/>
                <a:moveTo>
                  <a:pt x="23924" y="8192"/>
                </a:moveTo>
                <a:cubicBezTo>
                  <a:pt x="23920" y="8024"/>
                  <a:pt x="23876" y="7892"/>
                  <a:pt x="23788" y="7796"/>
                </a:cubicBezTo>
                <a:cubicBezTo>
                  <a:pt x="23692" y="7700"/>
                  <a:pt x="23568" y="7656"/>
                  <a:pt x="23408" y="7656"/>
                </a:cubicBezTo>
                <a:cubicBezTo>
                  <a:pt x="23256" y="7656"/>
                  <a:pt x="23132" y="7708"/>
                  <a:pt x="23040" y="7812"/>
                </a:cubicBezTo>
                <a:cubicBezTo>
                  <a:pt x="22944" y="7916"/>
                  <a:pt x="22884" y="8060"/>
                  <a:pt x="22860" y="8252"/>
                </a:cubicBezTo>
                <a:cubicBezTo>
                  <a:pt x="23924" y="8252"/>
                  <a:pt x="23924" y="8252"/>
                  <a:pt x="23924" y="8252"/>
                </a:cubicBezTo>
                <a:lnTo>
                  <a:pt x="23924" y="8192"/>
                </a:lnTo>
                <a:close/>
                <a:moveTo>
                  <a:pt x="27224" y="7308"/>
                </a:moveTo>
                <a:cubicBezTo>
                  <a:pt x="27076" y="7128"/>
                  <a:pt x="26852" y="7040"/>
                  <a:pt x="26548" y="7040"/>
                </a:cubicBezTo>
                <a:cubicBezTo>
                  <a:pt x="26204" y="7040"/>
                  <a:pt x="25928" y="7168"/>
                  <a:pt x="25724" y="7424"/>
                </a:cubicBezTo>
                <a:cubicBezTo>
                  <a:pt x="25700" y="7092"/>
                  <a:pt x="25700" y="7092"/>
                  <a:pt x="25700" y="7092"/>
                </a:cubicBezTo>
                <a:cubicBezTo>
                  <a:pt x="25700" y="7100"/>
                  <a:pt x="25700" y="7100"/>
                  <a:pt x="25700" y="7100"/>
                </a:cubicBezTo>
                <a:cubicBezTo>
                  <a:pt x="24984" y="7100"/>
                  <a:pt x="24984" y="7100"/>
                  <a:pt x="24984" y="7100"/>
                </a:cubicBezTo>
                <a:cubicBezTo>
                  <a:pt x="24984" y="9960"/>
                  <a:pt x="24984" y="9960"/>
                  <a:pt x="24984" y="9960"/>
                </a:cubicBezTo>
                <a:cubicBezTo>
                  <a:pt x="25748" y="9960"/>
                  <a:pt x="25748" y="9960"/>
                  <a:pt x="25748" y="9960"/>
                </a:cubicBezTo>
                <a:cubicBezTo>
                  <a:pt x="25748" y="7940"/>
                  <a:pt x="25748" y="7940"/>
                  <a:pt x="25748" y="7940"/>
                </a:cubicBezTo>
                <a:cubicBezTo>
                  <a:pt x="25856" y="7756"/>
                  <a:pt x="26016" y="7664"/>
                  <a:pt x="26232" y="7664"/>
                </a:cubicBezTo>
                <a:cubicBezTo>
                  <a:pt x="26396" y="7664"/>
                  <a:pt x="26512" y="7700"/>
                  <a:pt x="26584" y="7772"/>
                </a:cubicBezTo>
                <a:cubicBezTo>
                  <a:pt x="26652" y="7844"/>
                  <a:pt x="26688" y="7960"/>
                  <a:pt x="26688" y="8124"/>
                </a:cubicBezTo>
                <a:cubicBezTo>
                  <a:pt x="26688" y="9956"/>
                  <a:pt x="26688" y="9956"/>
                  <a:pt x="26688" y="9956"/>
                </a:cubicBezTo>
                <a:cubicBezTo>
                  <a:pt x="27452" y="9956"/>
                  <a:pt x="27452" y="9956"/>
                  <a:pt x="27452" y="9956"/>
                </a:cubicBezTo>
                <a:cubicBezTo>
                  <a:pt x="27452" y="8108"/>
                  <a:pt x="27452" y="8108"/>
                  <a:pt x="27452" y="8108"/>
                </a:cubicBezTo>
                <a:cubicBezTo>
                  <a:pt x="27448" y="7752"/>
                  <a:pt x="27372" y="7484"/>
                  <a:pt x="27224" y="7308"/>
                </a:cubicBezTo>
                <a:close/>
                <a:moveTo>
                  <a:pt x="5732" y="3596"/>
                </a:moveTo>
                <a:cubicBezTo>
                  <a:pt x="5616" y="3760"/>
                  <a:pt x="5464" y="3884"/>
                  <a:pt x="5268" y="3976"/>
                </a:cubicBezTo>
                <a:cubicBezTo>
                  <a:pt x="5076" y="4068"/>
                  <a:pt x="4860" y="4112"/>
                  <a:pt x="4620" y="4112"/>
                </a:cubicBezTo>
                <a:cubicBezTo>
                  <a:pt x="4200" y="4112"/>
                  <a:pt x="3860" y="3984"/>
                  <a:pt x="3596" y="3728"/>
                </a:cubicBezTo>
                <a:cubicBezTo>
                  <a:pt x="3332" y="3472"/>
                  <a:pt x="3200" y="3128"/>
                  <a:pt x="3200" y="2700"/>
                </a:cubicBezTo>
                <a:cubicBezTo>
                  <a:pt x="3200" y="2628"/>
                  <a:pt x="3200" y="2628"/>
                  <a:pt x="3200" y="2628"/>
                </a:cubicBezTo>
                <a:cubicBezTo>
                  <a:pt x="3200" y="2340"/>
                  <a:pt x="3256" y="2084"/>
                  <a:pt x="3368" y="1856"/>
                </a:cubicBezTo>
                <a:cubicBezTo>
                  <a:pt x="3480" y="1628"/>
                  <a:pt x="3636" y="1456"/>
                  <a:pt x="3840" y="1332"/>
                </a:cubicBezTo>
                <a:cubicBezTo>
                  <a:pt x="4044" y="1208"/>
                  <a:pt x="4276" y="1148"/>
                  <a:pt x="4536" y="1148"/>
                </a:cubicBezTo>
                <a:cubicBezTo>
                  <a:pt x="4928" y="1148"/>
                  <a:pt x="5236" y="1272"/>
                  <a:pt x="5460" y="1520"/>
                </a:cubicBezTo>
                <a:cubicBezTo>
                  <a:pt x="5684" y="1768"/>
                  <a:pt x="5796" y="2116"/>
                  <a:pt x="5796" y="2568"/>
                </a:cubicBezTo>
                <a:cubicBezTo>
                  <a:pt x="5796" y="2880"/>
                  <a:pt x="5796" y="2880"/>
                  <a:pt x="5796" y="2880"/>
                </a:cubicBezTo>
                <a:cubicBezTo>
                  <a:pt x="3972" y="2880"/>
                  <a:pt x="3972" y="2880"/>
                  <a:pt x="3972" y="2880"/>
                </a:cubicBezTo>
                <a:cubicBezTo>
                  <a:pt x="3996" y="3068"/>
                  <a:pt x="4072" y="3216"/>
                  <a:pt x="4196" y="3328"/>
                </a:cubicBezTo>
                <a:cubicBezTo>
                  <a:pt x="4320" y="3440"/>
                  <a:pt x="4476" y="3496"/>
                  <a:pt x="4668" y="3496"/>
                </a:cubicBezTo>
                <a:cubicBezTo>
                  <a:pt x="4964" y="3496"/>
                  <a:pt x="5192" y="3388"/>
                  <a:pt x="5356" y="3176"/>
                </a:cubicBezTo>
                <a:lnTo>
                  <a:pt x="5732" y="3596"/>
                </a:lnTo>
                <a:close/>
                <a:moveTo>
                  <a:pt x="3984" y="2356"/>
                </a:moveTo>
                <a:cubicBezTo>
                  <a:pt x="5048" y="2356"/>
                  <a:pt x="5048" y="2356"/>
                  <a:pt x="5048" y="2356"/>
                </a:cubicBezTo>
                <a:cubicBezTo>
                  <a:pt x="5048" y="2296"/>
                  <a:pt x="5048" y="2296"/>
                  <a:pt x="5048" y="2296"/>
                </a:cubicBezTo>
                <a:cubicBezTo>
                  <a:pt x="5044" y="2128"/>
                  <a:pt x="5000" y="1996"/>
                  <a:pt x="4912" y="1900"/>
                </a:cubicBezTo>
                <a:cubicBezTo>
                  <a:pt x="4820" y="1808"/>
                  <a:pt x="4696" y="1760"/>
                  <a:pt x="4532" y="1760"/>
                </a:cubicBezTo>
                <a:cubicBezTo>
                  <a:pt x="4380" y="1760"/>
                  <a:pt x="4256" y="1812"/>
                  <a:pt x="4164" y="1916"/>
                </a:cubicBezTo>
                <a:cubicBezTo>
                  <a:pt x="4068" y="2020"/>
                  <a:pt x="4008" y="2164"/>
                  <a:pt x="3984" y="2356"/>
                </a:cubicBezTo>
                <a:close/>
                <a:moveTo>
                  <a:pt x="10976" y="1200"/>
                </a:moveTo>
                <a:cubicBezTo>
                  <a:pt x="10236" y="1200"/>
                  <a:pt x="10236" y="1200"/>
                  <a:pt x="10236" y="1200"/>
                </a:cubicBezTo>
                <a:cubicBezTo>
                  <a:pt x="9864" y="3020"/>
                  <a:pt x="9864" y="3020"/>
                  <a:pt x="9864" y="3020"/>
                </a:cubicBezTo>
                <a:cubicBezTo>
                  <a:pt x="9340" y="1200"/>
                  <a:pt x="9340" y="1200"/>
                  <a:pt x="9340" y="1200"/>
                </a:cubicBezTo>
                <a:cubicBezTo>
                  <a:pt x="8788" y="1200"/>
                  <a:pt x="8788" y="1200"/>
                  <a:pt x="8788" y="1200"/>
                </a:cubicBezTo>
                <a:cubicBezTo>
                  <a:pt x="8264" y="3016"/>
                  <a:pt x="8264" y="3016"/>
                  <a:pt x="8264" y="3016"/>
                </a:cubicBezTo>
                <a:cubicBezTo>
                  <a:pt x="7892" y="1200"/>
                  <a:pt x="7892" y="1200"/>
                  <a:pt x="7892" y="1200"/>
                </a:cubicBezTo>
                <a:cubicBezTo>
                  <a:pt x="7156" y="1200"/>
                  <a:pt x="7156" y="1200"/>
                  <a:pt x="7156" y="1200"/>
                </a:cubicBezTo>
                <a:cubicBezTo>
                  <a:pt x="7884" y="4060"/>
                  <a:pt x="7884" y="4060"/>
                  <a:pt x="7884" y="4060"/>
                </a:cubicBezTo>
                <a:cubicBezTo>
                  <a:pt x="8520" y="4060"/>
                  <a:pt x="8520" y="4060"/>
                  <a:pt x="8520" y="4060"/>
                </a:cubicBezTo>
                <a:cubicBezTo>
                  <a:pt x="9064" y="2260"/>
                  <a:pt x="9064" y="2260"/>
                  <a:pt x="9064" y="2260"/>
                </a:cubicBezTo>
                <a:cubicBezTo>
                  <a:pt x="9608" y="4060"/>
                  <a:pt x="9608" y="4060"/>
                  <a:pt x="9608" y="4060"/>
                </a:cubicBezTo>
                <a:cubicBezTo>
                  <a:pt x="10244" y="4060"/>
                  <a:pt x="10244" y="4060"/>
                  <a:pt x="10244" y="4060"/>
                </a:cubicBezTo>
                <a:lnTo>
                  <a:pt x="10976" y="1200"/>
                </a:lnTo>
                <a:close/>
                <a:moveTo>
                  <a:pt x="12804" y="2312"/>
                </a:moveTo>
                <a:cubicBezTo>
                  <a:pt x="12804" y="2148"/>
                  <a:pt x="12804" y="2148"/>
                  <a:pt x="12804" y="2148"/>
                </a:cubicBezTo>
                <a:cubicBezTo>
                  <a:pt x="12804" y="2016"/>
                  <a:pt x="12772" y="1912"/>
                  <a:pt x="12704" y="1832"/>
                </a:cubicBezTo>
                <a:cubicBezTo>
                  <a:pt x="12636" y="1752"/>
                  <a:pt x="12528" y="1712"/>
                  <a:pt x="12384" y="1712"/>
                </a:cubicBezTo>
                <a:cubicBezTo>
                  <a:pt x="12256" y="1712"/>
                  <a:pt x="12156" y="1744"/>
                  <a:pt x="12080" y="1804"/>
                </a:cubicBezTo>
                <a:cubicBezTo>
                  <a:pt x="12008" y="1864"/>
                  <a:pt x="11972" y="1952"/>
                  <a:pt x="11972" y="2056"/>
                </a:cubicBezTo>
                <a:cubicBezTo>
                  <a:pt x="11208" y="2056"/>
                  <a:pt x="11208" y="2056"/>
                  <a:pt x="11208" y="2056"/>
                </a:cubicBezTo>
                <a:cubicBezTo>
                  <a:pt x="11208" y="1892"/>
                  <a:pt x="11260" y="1736"/>
                  <a:pt x="11360" y="1596"/>
                </a:cubicBezTo>
                <a:cubicBezTo>
                  <a:pt x="11464" y="1456"/>
                  <a:pt x="11608" y="1344"/>
                  <a:pt x="11792" y="1264"/>
                </a:cubicBezTo>
                <a:cubicBezTo>
                  <a:pt x="11976" y="1184"/>
                  <a:pt x="12188" y="1144"/>
                  <a:pt x="12420" y="1144"/>
                </a:cubicBezTo>
                <a:cubicBezTo>
                  <a:pt x="12772" y="1144"/>
                  <a:pt x="13052" y="1232"/>
                  <a:pt x="13260" y="1408"/>
                </a:cubicBezTo>
                <a:cubicBezTo>
                  <a:pt x="13468" y="1584"/>
                  <a:pt x="13572" y="1836"/>
                  <a:pt x="13572" y="2156"/>
                </a:cubicBezTo>
                <a:cubicBezTo>
                  <a:pt x="13572" y="3396"/>
                  <a:pt x="13572" y="3396"/>
                  <a:pt x="13572" y="3396"/>
                </a:cubicBezTo>
                <a:cubicBezTo>
                  <a:pt x="13572" y="3668"/>
                  <a:pt x="13612" y="3872"/>
                  <a:pt x="13684" y="4012"/>
                </a:cubicBezTo>
                <a:cubicBezTo>
                  <a:pt x="13684" y="4056"/>
                  <a:pt x="13684" y="4056"/>
                  <a:pt x="13684" y="4056"/>
                </a:cubicBezTo>
                <a:cubicBezTo>
                  <a:pt x="12908" y="4056"/>
                  <a:pt x="12908" y="4056"/>
                  <a:pt x="12908" y="4056"/>
                </a:cubicBezTo>
                <a:cubicBezTo>
                  <a:pt x="12908" y="4060"/>
                  <a:pt x="12908" y="4060"/>
                  <a:pt x="12908" y="4060"/>
                </a:cubicBezTo>
                <a:cubicBezTo>
                  <a:pt x="12872" y="3992"/>
                  <a:pt x="12848" y="3904"/>
                  <a:pt x="12832" y="3804"/>
                </a:cubicBezTo>
                <a:cubicBezTo>
                  <a:pt x="12648" y="4008"/>
                  <a:pt x="12404" y="4112"/>
                  <a:pt x="12112" y="4112"/>
                </a:cubicBezTo>
                <a:cubicBezTo>
                  <a:pt x="11832" y="4112"/>
                  <a:pt x="11600" y="4032"/>
                  <a:pt x="11416" y="3868"/>
                </a:cubicBezTo>
                <a:cubicBezTo>
                  <a:pt x="11232" y="3704"/>
                  <a:pt x="11140" y="3500"/>
                  <a:pt x="11140" y="3256"/>
                </a:cubicBezTo>
                <a:cubicBezTo>
                  <a:pt x="11140" y="2952"/>
                  <a:pt x="11252" y="2720"/>
                  <a:pt x="11476" y="2556"/>
                </a:cubicBezTo>
                <a:cubicBezTo>
                  <a:pt x="11700" y="2392"/>
                  <a:pt x="12024" y="2312"/>
                  <a:pt x="12452" y="2312"/>
                </a:cubicBezTo>
                <a:lnTo>
                  <a:pt x="12804" y="2312"/>
                </a:lnTo>
                <a:close/>
                <a:moveTo>
                  <a:pt x="12800" y="2756"/>
                </a:moveTo>
                <a:cubicBezTo>
                  <a:pt x="12516" y="2756"/>
                  <a:pt x="12516" y="2756"/>
                  <a:pt x="12516" y="2756"/>
                </a:cubicBezTo>
                <a:cubicBezTo>
                  <a:pt x="12132" y="2756"/>
                  <a:pt x="11928" y="2888"/>
                  <a:pt x="11904" y="3152"/>
                </a:cubicBezTo>
                <a:cubicBezTo>
                  <a:pt x="11900" y="3196"/>
                  <a:pt x="11900" y="3196"/>
                  <a:pt x="11900" y="3196"/>
                </a:cubicBezTo>
                <a:cubicBezTo>
                  <a:pt x="11900" y="3292"/>
                  <a:pt x="11932" y="3368"/>
                  <a:pt x="12000" y="3432"/>
                </a:cubicBezTo>
                <a:cubicBezTo>
                  <a:pt x="12068" y="3496"/>
                  <a:pt x="12160" y="3528"/>
                  <a:pt x="12276" y="3528"/>
                </a:cubicBezTo>
                <a:cubicBezTo>
                  <a:pt x="12388" y="3528"/>
                  <a:pt x="12492" y="3504"/>
                  <a:pt x="12588" y="3452"/>
                </a:cubicBezTo>
                <a:cubicBezTo>
                  <a:pt x="12684" y="3404"/>
                  <a:pt x="12752" y="3336"/>
                  <a:pt x="12800" y="3248"/>
                </a:cubicBezTo>
                <a:lnTo>
                  <a:pt x="12800" y="2756"/>
                </a:lnTo>
                <a:close/>
                <a:moveTo>
                  <a:pt x="16484" y="4056"/>
                </a:moveTo>
                <a:cubicBezTo>
                  <a:pt x="15708" y="4056"/>
                  <a:pt x="15708" y="4056"/>
                  <a:pt x="15708" y="4056"/>
                </a:cubicBezTo>
                <a:cubicBezTo>
                  <a:pt x="15708" y="4060"/>
                  <a:pt x="15708" y="4060"/>
                  <a:pt x="15708" y="4060"/>
                </a:cubicBezTo>
                <a:cubicBezTo>
                  <a:pt x="15672" y="3992"/>
                  <a:pt x="15648" y="3904"/>
                  <a:pt x="15632" y="3804"/>
                </a:cubicBezTo>
                <a:cubicBezTo>
                  <a:pt x="15448" y="4008"/>
                  <a:pt x="15204" y="4112"/>
                  <a:pt x="14912" y="4112"/>
                </a:cubicBezTo>
                <a:cubicBezTo>
                  <a:pt x="14632" y="4112"/>
                  <a:pt x="14400" y="4032"/>
                  <a:pt x="14216" y="3868"/>
                </a:cubicBezTo>
                <a:cubicBezTo>
                  <a:pt x="14032" y="3704"/>
                  <a:pt x="13940" y="3500"/>
                  <a:pt x="13940" y="3256"/>
                </a:cubicBezTo>
                <a:cubicBezTo>
                  <a:pt x="13940" y="2952"/>
                  <a:pt x="14052" y="2720"/>
                  <a:pt x="14276" y="2556"/>
                </a:cubicBezTo>
                <a:cubicBezTo>
                  <a:pt x="14500" y="2392"/>
                  <a:pt x="14824" y="2312"/>
                  <a:pt x="15252" y="2312"/>
                </a:cubicBezTo>
                <a:cubicBezTo>
                  <a:pt x="15604" y="2312"/>
                  <a:pt x="15604" y="2312"/>
                  <a:pt x="15604" y="2312"/>
                </a:cubicBezTo>
                <a:cubicBezTo>
                  <a:pt x="15604" y="2148"/>
                  <a:pt x="15604" y="2148"/>
                  <a:pt x="15604" y="2148"/>
                </a:cubicBezTo>
                <a:cubicBezTo>
                  <a:pt x="15604" y="2016"/>
                  <a:pt x="15572" y="1912"/>
                  <a:pt x="15504" y="1832"/>
                </a:cubicBezTo>
                <a:cubicBezTo>
                  <a:pt x="15436" y="1752"/>
                  <a:pt x="15328" y="1712"/>
                  <a:pt x="15184" y="1712"/>
                </a:cubicBezTo>
                <a:cubicBezTo>
                  <a:pt x="15056" y="1712"/>
                  <a:pt x="14956" y="1744"/>
                  <a:pt x="14880" y="1804"/>
                </a:cubicBezTo>
                <a:cubicBezTo>
                  <a:pt x="14808" y="1864"/>
                  <a:pt x="14772" y="1952"/>
                  <a:pt x="14772" y="2056"/>
                </a:cubicBezTo>
                <a:cubicBezTo>
                  <a:pt x="14008" y="2056"/>
                  <a:pt x="14008" y="2056"/>
                  <a:pt x="14008" y="2056"/>
                </a:cubicBezTo>
                <a:cubicBezTo>
                  <a:pt x="14008" y="1892"/>
                  <a:pt x="14060" y="1736"/>
                  <a:pt x="14160" y="1596"/>
                </a:cubicBezTo>
                <a:cubicBezTo>
                  <a:pt x="14264" y="1456"/>
                  <a:pt x="14408" y="1344"/>
                  <a:pt x="14592" y="1264"/>
                </a:cubicBezTo>
                <a:cubicBezTo>
                  <a:pt x="14776" y="1184"/>
                  <a:pt x="14988" y="1144"/>
                  <a:pt x="15220" y="1144"/>
                </a:cubicBezTo>
                <a:cubicBezTo>
                  <a:pt x="15572" y="1144"/>
                  <a:pt x="15852" y="1232"/>
                  <a:pt x="16060" y="1408"/>
                </a:cubicBezTo>
                <a:cubicBezTo>
                  <a:pt x="16268" y="1584"/>
                  <a:pt x="16372" y="1836"/>
                  <a:pt x="16372" y="2156"/>
                </a:cubicBezTo>
                <a:cubicBezTo>
                  <a:pt x="16372" y="3396"/>
                  <a:pt x="16372" y="3396"/>
                  <a:pt x="16372" y="3396"/>
                </a:cubicBezTo>
                <a:cubicBezTo>
                  <a:pt x="16372" y="3668"/>
                  <a:pt x="16412" y="3872"/>
                  <a:pt x="16484" y="4012"/>
                </a:cubicBezTo>
                <a:lnTo>
                  <a:pt x="16484" y="4056"/>
                </a:lnTo>
                <a:close/>
                <a:moveTo>
                  <a:pt x="15600" y="2756"/>
                </a:moveTo>
                <a:cubicBezTo>
                  <a:pt x="15316" y="2756"/>
                  <a:pt x="15316" y="2756"/>
                  <a:pt x="15316" y="2756"/>
                </a:cubicBezTo>
                <a:cubicBezTo>
                  <a:pt x="14932" y="2756"/>
                  <a:pt x="14728" y="2888"/>
                  <a:pt x="14704" y="3152"/>
                </a:cubicBezTo>
                <a:cubicBezTo>
                  <a:pt x="14700" y="3196"/>
                  <a:pt x="14700" y="3196"/>
                  <a:pt x="14700" y="3196"/>
                </a:cubicBezTo>
                <a:cubicBezTo>
                  <a:pt x="14700" y="3292"/>
                  <a:pt x="14732" y="3368"/>
                  <a:pt x="14800" y="3432"/>
                </a:cubicBezTo>
                <a:cubicBezTo>
                  <a:pt x="14868" y="3496"/>
                  <a:pt x="14960" y="3528"/>
                  <a:pt x="15076" y="3528"/>
                </a:cubicBezTo>
                <a:cubicBezTo>
                  <a:pt x="15188" y="3528"/>
                  <a:pt x="15292" y="3504"/>
                  <a:pt x="15388" y="3452"/>
                </a:cubicBezTo>
                <a:cubicBezTo>
                  <a:pt x="15484" y="3404"/>
                  <a:pt x="15552" y="3336"/>
                  <a:pt x="15600" y="3248"/>
                </a:cubicBezTo>
                <a:lnTo>
                  <a:pt x="15600" y="2756"/>
                </a:lnTo>
                <a:close/>
                <a:moveTo>
                  <a:pt x="17616" y="2188"/>
                </a:moveTo>
                <a:cubicBezTo>
                  <a:pt x="17704" y="1992"/>
                  <a:pt x="17896" y="1896"/>
                  <a:pt x="18184" y="1896"/>
                </a:cubicBezTo>
                <a:cubicBezTo>
                  <a:pt x="18264" y="1896"/>
                  <a:pt x="18356" y="1904"/>
                  <a:pt x="18460" y="1916"/>
                </a:cubicBezTo>
                <a:cubicBezTo>
                  <a:pt x="18464" y="1180"/>
                  <a:pt x="18464" y="1180"/>
                  <a:pt x="18464" y="1180"/>
                </a:cubicBezTo>
                <a:cubicBezTo>
                  <a:pt x="18392" y="1156"/>
                  <a:pt x="18312" y="1144"/>
                  <a:pt x="18228" y="1144"/>
                </a:cubicBezTo>
                <a:cubicBezTo>
                  <a:pt x="17956" y="1144"/>
                  <a:pt x="17744" y="1276"/>
                  <a:pt x="17592" y="1540"/>
                </a:cubicBezTo>
                <a:cubicBezTo>
                  <a:pt x="17572" y="1200"/>
                  <a:pt x="17572" y="1200"/>
                  <a:pt x="17572" y="1200"/>
                </a:cubicBezTo>
                <a:cubicBezTo>
                  <a:pt x="16852" y="1200"/>
                  <a:pt x="16852" y="1200"/>
                  <a:pt x="16852" y="1200"/>
                </a:cubicBezTo>
                <a:cubicBezTo>
                  <a:pt x="16852" y="4060"/>
                  <a:pt x="16852" y="4060"/>
                  <a:pt x="16852" y="4060"/>
                </a:cubicBezTo>
                <a:cubicBezTo>
                  <a:pt x="17616" y="4060"/>
                  <a:pt x="17616" y="4060"/>
                  <a:pt x="17616" y="4060"/>
                </a:cubicBezTo>
                <a:lnTo>
                  <a:pt x="17616" y="2188"/>
                </a:lnTo>
                <a:close/>
                <a:moveTo>
                  <a:pt x="18912" y="3712"/>
                </a:moveTo>
                <a:cubicBezTo>
                  <a:pt x="18708" y="3448"/>
                  <a:pt x="18604" y="3080"/>
                  <a:pt x="18604" y="2608"/>
                </a:cubicBezTo>
                <a:cubicBezTo>
                  <a:pt x="18604" y="2164"/>
                  <a:pt x="18704" y="1808"/>
                  <a:pt x="18904" y="1544"/>
                </a:cubicBezTo>
                <a:cubicBezTo>
                  <a:pt x="19104" y="1280"/>
                  <a:pt x="19376" y="1148"/>
                  <a:pt x="19724" y="1148"/>
                </a:cubicBezTo>
                <a:cubicBezTo>
                  <a:pt x="20004" y="1148"/>
                  <a:pt x="20232" y="1252"/>
                  <a:pt x="20416" y="1460"/>
                </a:cubicBezTo>
                <a:cubicBezTo>
                  <a:pt x="20416" y="0"/>
                  <a:pt x="20416" y="0"/>
                  <a:pt x="20416" y="0"/>
                </a:cubicBezTo>
                <a:cubicBezTo>
                  <a:pt x="21184" y="0"/>
                  <a:pt x="21184" y="0"/>
                  <a:pt x="21184" y="0"/>
                </a:cubicBezTo>
                <a:cubicBezTo>
                  <a:pt x="21184" y="4060"/>
                  <a:pt x="21184" y="4060"/>
                  <a:pt x="21184" y="4060"/>
                </a:cubicBezTo>
                <a:cubicBezTo>
                  <a:pt x="20496" y="4060"/>
                  <a:pt x="20496" y="4060"/>
                  <a:pt x="20496" y="4060"/>
                </a:cubicBezTo>
                <a:cubicBezTo>
                  <a:pt x="20460" y="3756"/>
                  <a:pt x="20460" y="3756"/>
                  <a:pt x="20460" y="3756"/>
                </a:cubicBezTo>
                <a:cubicBezTo>
                  <a:pt x="20268" y="3996"/>
                  <a:pt x="20024" y="4112"/>
                  <a:pt x="19724" y="4112"/>
                </a:cubicBezTo>
                <a:cubicBezTo>
                  <a:pt x="19388" y="4112"/>
                  <a:pt x="19116" y="3980"/>
                  <a:pt x="18912" y="3712"/>
                </a:cubicBezTo>
                <a:close/>
                <a:moveTo>
                  <a:pt x="19372" y="2664"/>
                </a:moveTo>
                <a:cubicBezTo>
                  <a:pt x="19372" y="2932"/>
                  <a:pt x="19420" y="3140"/>
                  <a:pt x="19512" y="3280"/>
                </a:cubicBezTo>
                <a:cubicBezTo>
                  <a:pt x="19604" y="3424"/>
                  <a:pt x="19740" y="3496"/>
                  <a:pt x="19920" y="3496"/>
                </a:cubicBezTo>
                <a:cubicBezTo>
                  <a:pt x="20156" y="3496"/>
                  <a:pt x="20324" y="3396"/>
                  <a:pt x="20420" y="3196"/>
                </a:cubicBezTo>
                <a:cubicBezTo>
                  <a:pt x="20420" y="2064"/>
                  <a:pt x="20420" y="2064"/>
                  <a:pt x="20420" y="2064"/>
                </a:cubicBezTo>
                <a:cubicBezTo>
                  <a:pt x="20324" y="1864"/>
                  <a:pt x="20160" y="1764"/>
                  <a:pt x="19924" y="1764"/>
                </a:cubicBezTo>
                <a:cubicBezTo>
                  <a:pt x="19556" y="1768"/>
                  <a:pt x="19372" y="2068"/>
                  <a:pt x="19372" y="2664"/>
                </a:cubicBezTo>
                <a:close/>
                <a:moveTo>
                  <a:pt x="22992" y="4112"/>
                </a:moveTo>
                <a:cubicBezTo>
                  <a:pt x="22572" y="4112"/>
                  <a:pt x="22232" y="3984"/>
                  <a:pt x="21968" y="3728"/>
                </a:cubicBezTo>
                <a:cubicBezTo>
                  <a:pt x="21704" y="3472"/>
                  <a:pt x="21572" y="3128"/>
                  <a:pt x="21572" y="2700"/>
                </a:cubicBezTo>
                <a:cubicBezTo>
                  <a:pt x="21572" y="2628"/>
                  <a:pt x="21572" y="2628"/>
                  <a:pt x="21572" y="2628"/>
                </a:cubicBezTo>
                <a:cubicBezTo>
                  <a:pt x="21572" y="2340"/>
                  <a:pt x="21628" y="2084"/>
                  <a:pt x="21740" y="1856"/>
                </a:cubicBezTo>
                <a:cubicBezTo>
                  <a:pt x="21852" y="1628"/>
                  <a:pt x="22008" y="1456"/>
                  <a:pt x="22212" y="1332"/>
                </a:cubicBezTo>
                <a:cubicBezTo>
                  <a:pt x="22416" y="1208"/>
                  <a:pt x="22648" y="1148"/>
                  <a:pt x="22908" y="1148"/>
                </a:cubicBezTo>
                <a:cubicBezTo>
                  <a:pt x="23300" y="1148"/>
                  <a:pt x="23608" y="1272"/>
                  <a:pt x="23832" y="1520"/>
                </a:cubicBezTo>
                <a:cubicBezTo>
                  <a:pt x="24056" y="1768"/>
                  <a:pt x="24168" y="2116"/>
                  <a:pt x="24168" y="2568"/>
                </a:cubicBezTo>
                <a:cubicBezTo>
                  <a:pt x="24168" y="2880"/>
                  <a:pt x="24168" y="2880"/>
                  <a:pt x="24168" y="2880"/>
                </a:cubicBezTo>
                <a:cubicBezTo>
                  <a:pt x="22344" y="2880"/>
                  <a:pt x="22344" y="2880"/>
                  <a:pt x="22344" y="2880"/>
                </a:cubicBezTo>
                <a:cubicBezTo>
                  <a:pt x="22368" y="3068"/>
                  <a:pt x="22444" y="3216"/>
                  <a:pt x="22568" y="3328"/>
                </a:cubicBezTo>
                <a:cubicBezTo>
                  <a:pt x="22692" y="3440"/>
                  <a:pt x="22848" y="3496"/>
                  <a:pt x="23040" y="3496"/>
                </a:cubicBezTo>
                <a:cubicBezTo>
                  <a:pt x="23336" y="3496"/>
                  <a:pt x="23564" y="3388"/>
                  <a:pt x="23728" y="3176"/>
                </a:cubicBezTo>
                <a:cubicBezTo>
                  <a:pt x="24104" y="3596"/>
                  <a:pt x="24104" y="3596"/>
                  <a:pt x="24104" y="3596"/>
                </a:cubicBezTo>
                <a:cubicBezTo>
                  <a:pt x="23988" y="3760"/>
                  <a:pt x="23836" y="3884"/>
                  <a:pt x="23640" y="3976"/>
                </a:cubicBezTo>
                <a:cubicBezTo>
                  <a:pt x="23444" y="4068"/>
                  <a:pt x="23228" y="4112"/>
                  <a:pt x="22992" y="4112"/>
                </a:cubicBezTo>
                <a:close/>
                <a:moveTo>
                  <a:pt x="22356" y="2356"/>
                </a:moveTo>
                <a:cubicBezTo>
                  <a:pt x="23420" y="2356"/>
                  <a:pt x="23420" y="2356"/>
                  <a:pt x="23420" y="2356"/>
                </a:cubicBezTo>
                <a:cubicBezTo>
                  <a:pt x="23420" y="2296"/>
                  <a:pt x="23420" y="2296"/>
                  <a:pt x="23420" y="2296"/>
                </a:cubicBezTo>
                <a:cubicBezTo>
                  <a:pt x="23416" y="2128"/>
                  <a:pt x="23372" y="1996"/>
                  <a:pt x="23284" y="1900"/>
                </a:cubicBezTo>
                <a:cubicBezTo>
                  <a:pt x="23192" y="1808"/>
                  <a:pt x="23064" y="1760"/>
                  <a:pt x="22904" y="1760"/>
                </a:cubicBezTo>
                <a:cubicBezTo>
                  <a:pt x="22752" y="1760"/>
                  <a:pt x="22628" y="1812"/>
                  <a:pt x="22536" y="1916"/>
                </a:cubicBezTo>
                <a:cubicBezTo>
                  <a:pt x="22440" y="2020"/>
                  <a:pt x="22380" y="2164"/>
                  <a:pt x="22356" y="2356"/>
                </a:cubicBezTo>
                <a:close/>
                <a:moveTo>
                  <a:pt x="2980" y="2224"/>
                </a:moveTo>
                <a:cubicBezTo>
                  <a:pt x="2980" y="2580"/>
                  <a:pt x="2908" y="2900"/>
                  <a:pt x="2760" y="3180"/>
                </a:cubicBezTo>
                <a:cubicBezTo>
                  <a:pt x="2612" y="3460"/>
                  <a:pt x="2404" y="3676"/>
                  <a:pt x="2136" y="3828"/>
                </a:cubicBezTo>
                <a:cubicBezTo>
                  <a:pt x="1868" y="3980"/>
                  <a:pt x="1564" y="4060"/>
                  <a:pt x="1228" y="4060"/>
                </a:cubicBezTo>
                <a:cubicBezTo>
                  <a:pt x="40" y="4060"/>
                  <a:pt x="40" y="4060"/>
                  <a:pt x="40" y="4060"/>
                </a:cubicBezTo>
                <a:cubicBezTo>
                  <a:pt x="40" y="208"/>
                  <a:pt x="40" y="208"/>
                  <a:pt x="40" y="208"/>
                </a:cubicBezTo>
                <a:cubicBezTo>
                  <a:pt x="1224" y="208"/>
                  <a:pt x="1224" y="208"/>
                  <a:pt x="1224" y="208"/>
                </a:cubicBezTo>
                <a:cubicBezTo>
                  <a:pt x="1564" y="208"/>
                  <a:pt x="1864" y="284"/>
                  <a:pt x="2132" y="436"/>
                </a:cubicBezTo>
                <a:cubicBezTo>
                  <a:pt x="2400" y="588"/>
                  <a:pt x="2608" y="804"/>
                  <a:pt x="2756" y="1088"/>
                </a:cubicBezTo>
                <a:cubicBezTo>
                  <a:pt x="2904" y="1368"/>
                  <a:pt x="2980" y="1688"/>
                  <a:pt x="2980" y="2048"/>
                </a:cubicBezTo>
                <a:lnTo>
                  <a:pt x="2980" y="2224"/>
                </a:lnTo>
                <a:close/>
                <a:moveTo>
                  <a:pt x="2184" y="2048"/>
                </a:moveTo>
                <a:cubicBezTo>
                  <a:pt x="2184" y="1656"/>
                  <a:pt x="2104" y="1360"/>
                  <a:pt x="1940" y="1160"/>
                </a:cubicBezTo>
                <a:cubicBezTo>
                  <a:pt x="1776" y="960"/>
                  <a:pt x="1540" y="856"/>
                  <a:pt x="1228" y="856"/>
                </a:cubicBezTo>
                <a:cubicBezTo>
                  <a:pt x="836" y="856"/>
                  <a:pt x="836" y="856"/>
                  <a:pt x="836" y="856"/>
                </a:cubicBezTo>
                <a:cubicBezTo>
                  <a:pt x="836" y="3424"/>
                  <a:pt x="836" y="3424"/>
                  <a:pt x="836" y="3424"/>
                </a:cubicBezTo>
                <a:cubicBezTo>
                  <a:pt x="1220" y="3424"/>
                  <a:pt x="1220" y="3424"/>
                  <a:pt x="1220" y="3424"/>
                </a:cubicBezTo>
                <a:cubicBezTo>
                  <a:pt x="1532" y="3424"/>
                  <a:pt x="1768" y="3324"/>
                  <a:pt x="1932" y="3120"/>
                </a:cubicBezTo>
                <a:cubicBezTo>
                  <a:pt x="2096" y="2916"/>
                  <a:pt x="2180" y="2628"/>
                  <a:pt x="2184" y="2252"/>
                </a:cubicBezTo>
                <a:lnTo>
                  <a:pt x="2184" y="2048"/>
                </a:lnTo>
                <a:close/>
              </a:path>
            </a:pathLst>
          </a:custGeom>
          <a:solidFill>
            <a:srgbClr val="00245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title"/>
          </p:nvPr>
        </p:nvSpPr>
        <p:spPr>
          <a:xfrm>
            <a:off x="839880" y="465480"/>
            <a:ext cx="10513800" cy="596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body" idx="1"/>
          </p:nvPr>
        </p:nvSpPr>
        <p:spPr>
          <a:xfrm>
            <a:off x="838080" y="1609559"/>
            <a:ext cx="10515600" cy="43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dt" idx="10"/>
          </p:nvPr>
        </p:nvSpPr>
        <p:spPr>
          <a:xfrm>
            <a:off x="8096480" y="6231600"/>
            <a:ext cx="126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ftr" idx="11"/>
          </p:nvPr>
        </p:nvSpPr>
        <p:spPr>
          <a:xfrm>
            <a:off x="1374073" y="6231600"/>
            <a:ext cx="5600659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sldNum" idx="12"/>
          </p:nvPr>
        </p:nvSpPr>
        <p:spPr>
          <a:xfrm>
            <a:off x="836640" y="6231600"/>
            <a:ext cx="3888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15" name="Google Shape;15;p13"/>
          <p:cNvSpPr/>
          <p:nvPr/>
        </p:nvSpPr>
        <p:spPr>
          <a:xfrm>
            <a:off x="10677241" y="6182172"/>
            <a:ext cx="673560" cy="421560"/>
          </a:xfrm>
          <a:custGeom>
            <a:avLst/>
            <a:gdLst/>
            <a:ahLst/>
            <a:cxnLst/>
            <a:rect l="l" t="t" r="r" b="b"/>
            <a:pathLst>
              <a:path w="8657" h="5411" extrusionOk="0">
                <a:moveTo>
                  <a:pt x="5476" y="3630"/>
                </a:moveTo>
                <a:cubicBezTo>
                  <a:pt x="5476" y="4158"/>
                  <a:pt x="5476" y="4158"/>
                  <a:pt x="5476" y="4158"/>
                </a:cubicBezTo>
                <a:cubicBezTo>
                  <a:pt x="5476" y="4194"/>
                  <a:pt x="5446" y="4223"/>
                  <a:pt x="5410" y="4223"/>
                </a:cubicBezTo>
                <a:cubicBezTo>
                  <a:pt x="3246" y="4223"/>
                  <a:pt x="3246" y="4223"/>
                  <a:pt x="3246" y="4223"/>
                </a:cubicBezTo>
                <a:cubicBezTo>
                  <a:pt x="3210" y="4223"/>
                  <a:pt x="3181" y="4194"/>
                  <a:pt x="3181" y="4158"/>
                </a:cubicBezTo>
                <a:cubicBezTo>
                  <a:pt x="3181" y="3630"/>
                  <a:pt x="3181" y="3630"/>
                  <a:pt x="3181" y="3630"/>
                </a:cubicBezTo>
                <a:cubicBezTo>
                  <a:pt x="3181" y="3594"/>
                  <a:pt x="3210" y="3564"/>
                  <a:pt x="3246" y="3564"/>
                </a:cubicBezTo>
                <a:cubicBezTo>
                  <a:pt x="5410" y="3564"/>
                  <a:pt x="5410" y="3564"/>
                  <a:pt x="5410" y="3564"/>
                </a:cubicBezTo>
                <a:cubicBezTo>
                  <a:pt x="5446" y="3564"/>
                  <a:pt x="5476" y="3594"/>
                  <a:pt x="5476" y="3630"/>
                </a:cubicBezTo>
                <a:close/>
                <a:moveTo>
                  <a:pt x="5410" y="1188"/>
                </a:moveTo>
                <a:cubicBezTo>
                  <a:pt x="3246" y="1188"/>
                  <a:pt x="3246" y="1188"/>
                  <a:pt x="3246" y="1188"/>
                </a:cubicBezTo>
                <a:cubicBezTo>
                  <a:pt x="3210" y="1188"/>
                  <a:pt x="3181" y="1217"/>
                  <a:pt x="3181" y="1254"/>
                </a:cubicBezTo>
                <a:cubicBezTo>
                  <a:pt x="3181" y="1782"/>
                  <a:pt x="3181" y="1782"/>
                  <a:pt x="3181" y="1782"/>
                </a:cubicBezTo>
                <a:cubicBezTo>
                  <a:pt x="3181" y="1818"/>
                  <a:pt x="3210" y="1847"/>
                  <a:pt x="3246" y="1847"/>
                </a:cubicBezTo>
                <a:cubicBezTo>
                  <a:pt x="5410" y="1847"/>
                  <a:pt x="5410" y="1847"/>
                  <a:pt x="5410" y="1847"/>
                </a:cubicBezTo>
                <a:cubicBezTo>
                  <a:pt x="5446" y="1847"/>
                  <a:pt x="5476" y="1818"/>
                  <a:pt x="5476" y="1782"/>
                </a:cubicBezTo>
                <a:cubicBezTo>
                  <a:pt x="5476" y="1254"/>
                  <a:pt x="5476" y="1254"/>
                  <a:pt x="5476" y="1254"/>
                </a:cubicBezTo>
                <a:cubicBezTo>
                  <a:pt x="5476" y="1218"/>
                  <a:pt x="5447" y="1188"/>
                  <a:pt x="5410" y="1188"/>
                </a:cubicBezTo>
                <a:close/>
                <a:moveTo>
                  <a:pt x="7486" y="1142"/>
                </a:moveTo>
                <a:cubicBezTo>
                  <a:pt x="7237" y="1134"/>
                  <a:pt x="6993" y="1219"/>
                  <a:pt x="6804" y="1382"/>
                </a:cubicBezTo>
                <a:cubicBezTo>
                  <a:pt x="6761" y="1329"/>
                  <a:pt x="6714" y="1278"/>
                  <a:pt x="6665" y="1230"/>
                </a:cubicBezTo>
                <a:cubicBezTo>
                  <a:pt x="6636" y="1201"/>
                  <a:pt x="6595" y="1185"/>
                  <a:pt x="6553" y="1187"/>
                </a:cubicBezTo>
                <a:cubicBezTo>
                  <a:pt x="6186" y="1187"/>
                  <a:pt x="6186" y="1187"/>
                  <a:pt x="6186" y="1187"/>
                </a:cubicBezTo>
                <a:cubicBezTo>
                  <a:pt x="6150" y="1187"/>
                  <a:pt x="6121" y="1217"/>
                  <a:pt x="6121" y="1253"/>
                </a:cubicBezTo>
                <a:cubicBezTo>
                  <a:pt x="6121" y="4157"/>
                  <a:pt x="6121" y="4157"/>
                  <a:pt x="6121" y="4157"/>
                </a:cubicBezTo>
                <a:cubicBezTo>
                  <a:pt x="6121" y="4193"/>
                  <a:pt x="6149" y="4222"/>
                  <a:pt x="6186" y="4222"/>
                </a:cubicBezTo>
                <a:cubicBezTo>
                  <a:pt x="6793" y="4222"/>
                  <a:pt x="6793" y="4222"/>
                  <a:pt x="6793" y="4222"/>
                </a:cubicBezTo>
                <a:cubicBezTo>
                  <a:pt x="6829" y="4222"/>
                  <a:pt x="6858" y="4193"/>
                  <a:pt x="6858" y="4157"/>
                </a:cubicBezTo>
                <a:cubicBezTo>
                  <a:pt x="6858" y="2343"/>
                  <a:pt x="6858" y="2343"/>
                  <a:pt x="6858" y="2343"/>
                </a:cubicBezTo>
                <a:cubicBezTo>
                  <a:pt x="6858" y="1966"/>
                  <a:pt x="7109" y="1805"/>
                  <a:pt x="7389" y="1805"/>
                </a:cubicBezTo>
                <a:cubicBezTo>
                  <a:pt x="7670" y="1805"/>
                  <a:pt x="7921" y="1988"/>
                  <a:pt x="7921" y="2366"/>
                </a:cubicBezTo>
                <a:cubicBezTo>
                  <a:pt x="7921" y="4158"/>
                  <a:pt x="7921" y="4158"/>
                  <a:pt x="7921" y="4158"/>
                </a:cubicBezTo>
                <a:cubicBezTo>
                  <a:pt x="7921" y="4194"/>
                  <a:pt x="7950" y="4223"/>
                  <a:pt x="7986" y="4223"/>
                </a:cubicBezTo>
                <a:cubicBezTo>
                  <a:pt x="8592" y="4223"/>
                  <a:pt x="8592" y="4223"/>
                  <a:pt x="8592" y="4223"/>
                </a:cubicBezTo>
                <a:cubicBezTo>
                  <a:pt x="8628" y="4222"/>
                  <a:pt x="8657" y="4194"/>
                  <a:pt x="8657" y="4157"/>
                </a:cubicBezTo>
                <a:cubicBezTo>
                  <a:pt x="8657" y="2287"/>
                  <a:pt x="8657" y="2287"/>
                  <a:pt x="8657" y="2287"/>
                </a:cubicBezTo>
                <a:cubicBezTo>
                  <a:pt x="8657" y="1609"/>
                  <a:pt x="8136" y="1142"/>
                  <a:pt x="7486" y="1142"/>
                </a:cubicBezTo>
                <a:close/>
                <a:moveTo>
                  <a:pt x="3852" y="4752"/>
                </a:moveTo>
                <a:cubicBezTo>
                  <a:pt x="3246" y="4752"/>
                  <a:pt x="3246" y="4752"/>
                  <a:pt x="3246" y="4752"/>
                </a:cubicBezTo>
                <a:cubicBezTo>
                  <a:pt x="3210" y="4752"/>
                  <a:pt x="3181" y="4781"/>
                  <a:pt x="3181" y="4818"/>
                </a:cubicBezTo>
                <a:cubicBezTo>
                  <a:pt x="3181" y="5346"/>
                  <a:pt x="3181" y="5346"/>
                  <a:pt x="3181" y="5346"/>
                </a:cubicBezTo>
                <a:cubicBezTo>
                  <a:pt x="3181" y="5382"/>
                  <a:pt x="3209" y="5411"/>
                  <a:pt x="3246" y="5411"/>
                </a:cubicBezTo>
                <a:cubicBezTo>
                  <a:pt x="3852" y="5411"/>
                  <a:pt x="3852" y="5411"/>
                  <a:pt x="3852" y="5411"/>
                </a:cubicBezTo>
                <a:cubicBezTo>
                  <a:pt x="3889" y="5411"/>
                  <a:pt x="3918" y="5382"/>
                  <a:pt x="3917" y="5346"/>
                </a:cubicBezTo>
                <a:cubicBezTo>
                  <a:pt x="3917" y="4818"/>
                  <a:pt x="3917" y="4818"/>
                  <a:pt x="3917" y="4818"/>
                </a:cubicBezTo>
                <a:cubicBezTo>
                  <a:pt x="3917" y="4782"/>
                  <a:pt x="3888" y="4752"/>
                  <a:pt x="3852" y="4752"/>
                </a:cubicBezTo>
                <a:close/>
                <a:moveTo>
                  <a:pt x="3246" y="659"/>
                </a:moveTo>
                <a:cubicBezTo>
                  <a:pt x="3852" y="659"/>
                  <a:pt x="3852" y="659"/>
                  <a:pt x="3852" y="659"/>
                </a:cubicBezTo>
                <a:cubicBezTo>
                  <a:pt x="3889" y="659"/>
                  <a:pt x="3918" y="630"/>
                  <a:pt x="3917" y="594"/>
                </a:cubicBezTo>
                <a:cubicBezTo>
                  <a:pt x="3917" y="66"/>
                  <a:pt x="3917" y="66"/>
                  <a:pt x="3917" y="66"/>
                </a:cubicBezTo>
                <a:cubicBezTo>
                  <a:pt x="3917" y="30"/>
                  <a:pt x="3889" y="0"/>
                  <a:pt x="3852" y="0"/>
                </a:cubicBezTo>
                <a:cubicBezTo>
                  <a:pt x="3246" y="0"/>
                  <a:pt x="3246" y="0"/>
                  <a:pt x="3246" y="0"/>
                </a:cubicBezTo>
                <a:cubicBezTo>
                  <a:pt x="3210" y="0"/>
                  <a:pt x="3181" y="29"/>
                  <a:pt x="3181" y="66"/>
                </a:cubicBezTo>
                <a:cubicBezTo>
                  <a:pt x="3181" y="594"/>
                  <a:pt x="3181" y="594"/>
                  <a:pt x="3181" y="594"/>
                </a:cubicBezTo>
                <a:cubicBezTo>
                  <a:pt x="3181" y="630"/>
                  <a:pt x="3209" y="659"/>
                  <a:pt x="3246" y="659"/>
                </a:cubicBezTo>
                <a:close/>
                <a:moveTo>
                  <a:pt x="3246" y="3035"/>
                </a:moveTo>
                <a:cubicBezTo>
                  <a:pt x="4496" y="3035"/>
                  <a:pt x="4496" y="3035"/>
                  <a:pt x="4496" y="3035"/>
                </a:cubicBezTo>
                <a:cubicBezTo>
                  <a:pt x="4533" y="3035"/>
                  <a:pt x="4562" y="3006"/>
                  <a:pt x="4561" y="2970"/>
                </a:cubicBezTo>
                <a:cubicBezTo>
                  <a:pt x="4561" y="2442"/>
                  <a:pt x="4561" y="2442"/>
                  <a:pt x="4561" y="2442"/>
                </a:cubicBezTo>
                <a:cubicBezTo>
                  <a:pt x="4561" y="2406"/>
                  <a:pt x="4532" y="2376"/>
                  <a:pt x="4496" y="2376"/>
                </a:cubicBezTo>
                <a:cubicBezTo>
                  <a:pt x="3246" y="2376"/>
                  <a:pt x="3246" y="2376"/>
                  <a:pt x="3246" y="2376"/>
                </a:cubicBezTo>
                <a:cubicBezTo>
                  <a:pt x="3210" y="2376"/>
                  <a:pt x="3181" y="2406"/>
                  <a:pt x="3181" y="2442"/>
                </a:cubicBezTo>
                <a:cubicBezTo>
                  <a:pt x="3181" y="2970"/>
                  <a:pt x="3181" y="2970"/>
                  <a:pt x="3181" y="2970"/>
                </a:cubicBezTo>
                <a:cubicBezTo>
                  <a:pt x="3181" y="3006"/>
                  <a:pt x="3210" y="3035"/>
                  <a:pt x="3246" y="3035"/>
                </a:cubicBezTo>
                <a:close/>
                <a:moveTo>
                  <a:pt x="1365" y="1142"/>
                </a:moveTo>
                <a:cubicBezTo>
                  <a:pt x="1116" y="1134"/>
                  <a:pt x="873" y="1219"/>
                  <a:pt x="683" y="1382"/>
                </a:cubicBezTo>
                <a:cubicBezTo>
                  <a:pt x="640" y="1329"/>
                  <a:pt x="593" y="1278"/>
                  <a:pt x="544" y="1230"/>
                </a:cubicBezTo>
                <a:cubicBezTo>
                  <a:pt x="515" y="1201"/>
                  <a:pt x="474" y="1185"/>
                  <a:pt x="433" y="1187"/>
                </a:cubicBezTo>
                <a:cubicBezTo>
                  <a:pt x="65" y="1187"/>
                  <a:pt x="65" y="1187"/>
                  <a:pt x="65" y="1187"/>
                </a:cubicBezTo>
                <a:cubicBezTo>
                  <a:pt x="29" y="1187"/>
                  <a:pt x="0" y="1216"/>
                  <a:pt x="0" y="1253"/>
                </a:cubicBezTo>
                <a:cubicBezTo>
                  <a:pt x="0" y="4157"/>
                  <a:pt x="0" y="4157"/>
                  <a:pt x="0" y="4157"/>
                </a:cubicBezTo>
                <a:cubicBezTo>
                  <a:pt x="0" y="4193"/>
                  <a:pt x="29" y="4222"/>
                  <a:pt x="65" y="4222"/>
                </a:cubicBezTo>
                <a:cubicBezTo>
                  <a:pt x="671" y="4222"/>
                  <a:pt x="671" y="4222"/>
                  <a:pt x="671" y="4222"/>
                </a:cubicBezTo>
                <a:cubicBezTo>
                  <a:pt x="707" y="4222"/>
                  <a:pt x="737" y="4193"/>
                  <a:pt x="737" y="4157"/>
                </a:cubicBezTo>
                <a:cubicBezTo>
                  <a:pt x="737" y="2343"/>
                  <a:pt x="737" y="2343"/>
                  <a:pt x="737" y="2343"/>
                </a:cubicBezTo>
                <a:cubicBezTo>
                  <a:pt x="737" y="1966"/>
                  <a:pt x="987" y="1805"/>
                  <a:pt x="1268" y="1805"/>
                </a:cubicBezTo>
                <a:cubicBezTo>
                  <a:pt x="1549" y="1805"/>
                  <a:pt x="1799" y="1988"/>
                  <a:pt x="1799" y="2366"/>
                </a:cubicBezTo>
                <a:cubicBezTo>
                  <a:pt x="1799" y="4158"/>
                  <a:pt x="1799" y="4158"/>
                  <a:pt x="1799" y="4158"/>
                </a:cubicBezTo>
                <a:cubicBezTo>
                  <a:pt x="1799" y="4194"/>
                  <a:pt x="1828" y="4223"/>
                  <a:pt x="1865" y="4223"/>
                </a:cubicBezTo>
                <a:cubicBezTo>
                  <a:pt x="2470" y="4223"/>
                  <a:pt x="2470" y="4223"/>
                  <a:pt x="2470" y="4223"/>
                </a:cubicBezTo>
                <a:cubicBezTo>
                  <a:pt x="2507" y="4223"/>
                  <a:pt x="2537" y="4194"/>
                  <a:pt x="2537" y="4157"/>
                </a:cubicBezTo>
                <a:cubicBezTo>
                  <a:pt x="2537" y="2287"/>
                  <a:pt x="2537" y="2287"/>
                  <a:pt x="2537" y="2287"/>
                </a:cubicBezTo>
                <a:cubicBezTo>
                  <a:pt x="2537" y="1609"/>
                  <a:pt x="2015" y="1142"/>
                  <a:pt x="1365" y="1142"/>
                </a:cubicBezTo>
                <a:close/>
              </a:path>
            </a:pathLst>
          </a:custGeom>
          <a:solidFill>
            <a:srgbClr val="0082AB"/>
          </a:solidFill>
          <a:ln w="9525" cap="flat" cmpd="sng">
            <a:solidFill>
              <a:srgbClr val="000000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770">
          <p15:clr>
            <a:srgbClr val="F26B43"/>
          </p15:clr>
        </p15:guide>
        <p15:guide id="2" pos="527">
          <p15:clr>
            <a:srgbClr val="000000"/>
          </p15:clr>
        </p15:guide>
        <p15:guide id="3" pos="3839">
          <p15:clr>
            <a:srgbClr val="000000"/>
          </p15:clr>
        </p15:guide>
        <p15:guide id="4" pos="7151">
          <p15:clr>
            <a:srgbClr val="F26B43"/>
          </p15:clr>
        </p15:guide>
        <p15:guide id="5" orient="horz" pos="22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Play"/>
              <a:buNone/>
            </a:pPr>
            <a:r>
              <a:rPr lang="en-GB"/>
              <a:t>Toelichting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Play"/>
              <a:buNone/>
            </a:pPr>
            <a:r>
              <a:rPr lang="en-GB"/>
              <a:t>Nen 7517</a:t>
            </a:r>
            <a:br>
              <a:rPr lang="en-GB"/>
            </a:br>
            <a:r>
              <a:rPr lang="en-GB"/>
              <a:t>Norm Toestemming </a:t>
            </a:r>
            <a:endParaRPr/>
          </a:p>
        </p:txBody>
      </p:sp>
      <p:sp>
        <p:nvSpPr>
          <p:cNvPr id="60" name="Google Shape;60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Nen congres 12 September 2024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Fokke, Albert (en Guido, Marc)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/>
              <a:t>Status van de norm</a:t>
            </a:r>
            <a:endParaRPr/>
          </a:p>
        </p:txBody>
      </p:sp>
      <p:sp>
        <p:nvSpPr>
          <p:cNvPr id="117" name="Google Shape;11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800"/>
              <a:t>11</a:t>
            </a:r>
            <a:r>
              <a:rPr lang="en-GB" sz="2800" baseline="30000"/>
              <a:t>e</a:t>
            </a:r>
            <a:r>
              <a:rPr lang="en-GB" sz="2800"/>
              <a:t> werkgroep in eind september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800"/>
              <a:t>Brede vertegenwoordiging van zorgveld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800"/>
              <a:t>Eindredactie op versie die naar publieke consultatie kan</a:t>
            </a:r>
            <a:endParaRPr sz="2800"/>
          </a:p>
          <a:p>
            <a: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GB" sz="2800"/>
              <a:t>3 maanden open en daarna definitieve versie en publicatie</a:t>
            </a:r>
            <a:endParaRPr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/>
              <a:t>Context van de norm</a:t>
            </a:r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body" idx="1"/>
          </p:nvPr>
        </p:nvSpPr>
        <p:spPr>
          <a:xfrm>
            <a:off x="836625" y="17778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71500" lvl="0" indent="-5715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800"/>
              <a:t>Uitwisseling in de zorg vergt toestemming</a:t>
            </a:r>
            <a:endParaRPr/>
          </a:p>
          <a:p>
            <a:pPr marL="571500" lvl="0" indent="-5715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800"/>
              <a:t>Wegiz verplicht digitale uitwisseling</a:t>
            </a:r>
            <a:endParaRPr/>
          </a:p>
          <a:p>
            <a:pPr marL="571500" lvl="0" indent="-5715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800"/>
              <a:t>IZA bevat afspraken over welke specifieke uitwisselingen gerealiseerd moeten zijn</a:t>
            </a:r>
            <a:endParaRPr/>
          </a:p>
          <a:p>
            <a:pPr marL="571500" lvl="0" indent="-5715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800"/>
              <a:t>Onderdeel van de ‘generieke normen’</a:t>
            </a:r>
            <a:endParaRPr/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571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fe8938d16b_3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Proces tot nu toe</a:t>
            </a:r>
            <a:endParaRPr/>
          </a:p>
        </p:txBody>
      </p:sp>
      <p:sp>
        <p:nvSpPr>
          <p:cNvPr id="73" name="Google Shape;73;g2fe8938d16b_3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Betrokkenen</a:t>
            </a:r>
            <a:endParaRPr sz="280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GB" sz="2800"/>
              <a:t>Opdrachtgever is VWS</a:t>
            </a:r>
            <a:endParaRPr sz="28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800"/>
              <a:t>Start najaar 2022 met werkgroep uit 40+ leden (w.o. VWS), 1 voorzitter (Theo Hooghiemstra) en 4 schrijvers (Albert Vlug, Fokke Rispens, Guido van ‘t Noordende, Marc Smits)</a:t>
            </a:r>
            <a:endParaRPr sz="28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800"/>
              <a:t>Juridische klankbordgroep voor toetsing van juridisch kader</a:t>
            </a:r>
            <a:br>
              <a:rPr lang="en-GB" sz="2800"/>
            </a:br>
            <a:endParaRPr sz="28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Input via:</a:t>
            </a:r>
            <a:endParaRPr sz="280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GB" sz="2800"/>
              <a:t>Analyse van 60+ use cases</a:t>
            </a:r>
            <a:endParaRPr sz="28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800"/>
              <a:t>Analyse wetgeving en diverse handreikingen</a:t>
            </a:r>
            <a:endParaRPr sz="28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800"/>
              <a:t>Discussie schrijvers en werkgroep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 sz="2800"/>
              <a:t>Verwerking van review van werkgroepleden in 10 iteraties</a:t>
            </a:r>
            <a:endParaRPr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/>
              <a:t>Doel van de norm</a:t>
            </a:r>
            <a:endParaRPr/>
          </a:p>
        </p:txBody>
      </p:sp>
      <p:sp>
        <p:nvSpPr>
          <p:cNvPr id="79" name="Google Shape;7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sz="2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Doelstelling per doelgroep: </a:t>
            </a:r>
            <a:endParaRPr sz="28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800"/>
              <a:t>Voor zorgaanbieders helderheid geven wat ze moeten doen bij een veronderstelde toestemming en waar een uitdrukkelijke toestemming aan moet voldoen.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800"/>
              <a:t>Voor leveranciers helderheid geven hoe een toestemming interoperabel verwerkt moet worden (standaardisatie van informatiemodel ‘toestemming’)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fe8938d16b_3_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Verhouding tot andere generieke functies</a:t>
            </a:r>
            <a:endParaRPr/>
          </a:p>
        </p:txBody>
      </p:sp>
      <p:pic>
        <p:nvPicPr>
          <p:cNvPr id="86" name="Google Shape;86;g2fe8938d16b_3_6" descr="Afbeelding met tekst, schermopname, Lettertype, diagram&#10;&#10;Automatisch gegenereerde beschrijving"/>
          <p:cNvPicPr preferRelativeResize="0"/>
          <p:nvPr/>
        </p:nvPicPr>
        <p:blipFill rotWithShape="1">
          <a:blip r:embed="rId3">
            <a:alphaModFix/>
          </a:blip>
          <a:srcRect l="16360" r="17322"/>
          <a:stretch/>
        </p:blipFill>
        <p:spPr>
          <a:xfrm>
            <a:off x="3437850" y="1492100"/>
            <a:ext cx="5962650" cy="5057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GB"/>
              <a:t>Scope van de norm</a:t>
            </a:r>
            <a:endParaRPr/>
          </a:p>
        </p:txBody>
      </p:sp>
      <p:sp>
        <p:nvSpPr>
          <p:cNvPr id="92" name="Google Shape;92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71500" lvl="0" indent="-5715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800"/>
              <a:t>Primaire zorg, elektronische uitwisseling van medische gegevens tussen zorgaanbieders die een patiënt behandelen</a:t>
            </a:r>
            <a:endParaRPr/>
          </a:p>
          <a:p>
            <a:pPr marL="571500" lvl="0" indent="-5715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800"/>
              <a:t>Veronderstelde toestemming en uitdrukkelijke toestemming</a:t>
            </a:r>
            <a:endParaRPr/>
          </a:p>
          <a:p>
            <a:pPr marL="571500" lvl="0" indent="-5715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800"/>
              <a:t>(nog) niet: secundair gebruik van medische gegevens</a:t>
            </a:r>
            <a:endParaRPr/>
          </a:p>
          <a:p>
            <a:pPr marL="571500" lvl="0" indent="-5715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800"/>
              <a:t>(nog) niet: uitwisseling met PGO’s</a:t>
            </a:r>
            <a:endParaRPr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/>
              <a:t>Inhoud van de norm</a:t>
            </a:r>
            <a:endParaRPr/>
          </a:p>
        </p:txBody>
      </p:sp>
      <p:sp>
        <p:nvSpPr>
          <p:cNvPr id="98" name="Google Shape;98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800"/>
              <a:t>Inleiding , onderwerp en toepassingsgebied</a:t>
            </a:r>
            <a:endParaRPr sz="2800" b="1">
              <a:solidFill>
                <a:schemeClr val="dk2"/>
              </a:solidFill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800"/>
              <a:t>Normatieve verwijzingen, definities, symbolen en afkortingen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800" b="0"/>
              <a:t>algemene eisen aan verwerking toestemmingen</a:t>
            </a:r>
            <a:endParaRPr b="0"/>
          </a:p>
          <a:p>
            <a:pPr marL="914400" lvl="1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800" b="0"/>
              <a:t>eisen aan veronderstelde toestemming</a:t>
            </a:r>
            <a:endParaRPr b="0"/>
          </a:p>
          <a:p>
            <a:pPr marL="914400" lvl="1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800" b="0"/>
              <a:t>eisen aan uitdrukkelijke toestemming</a:t>
            </a:r>
            <a:endParaRPr b="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800"/>
              <a:t>Informatiemodel uitdrukkelijke toestemming (eisen aan ‘taal’)</a:t>
            </a:r>
            <a:endParaRPr/>
          </a:p>
          <a:p>
            <a:pPr marL="1143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 sz="2800"/>
              <a:t>	NB een (N)TA kan een technische uitwerking bevatten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800"/>
              <a:t>Bijlagen, waaronder beslisboom voor zorgaanbieders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/>
              <a:t>Discussies in de werkgroep</a:t>
            </a:r>
            <a:endParaRPr/>
          </a:p>
        </p:txBody>
      </p:sp>
      <p:sp>
        <p:nvSpPr>
          <p:cNvPr id="104" name="Google Shape;104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800"/>
              <a:t>Hoe wetgeving vertalen naar praktijk van de zorg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800"/>
              <a:t>Verwijzen van patiënten onder veronderstelde toestemming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800"/>
              <a:t>Wat is een elektronisch uitwisselingssysteem waar een uitdrukkelijke toestemming voor nodig is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800"/>
              <a:t>Zijn er sector-specifieke vraagstukken (bv. GGZ)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800"/>
              <a:t>Hoe anticiperen op aanstaande wetgeving over toestemming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800"/>
              <a:t>Toestemming en andere generieke functies, met name autorisatie</a:t>
            </a:r>
            <a:endParaRPr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fe8938d16b_0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Parallelle trajecten</a:t>
            </a:r>
            <a:endParaRPr/>
          </a:p>
        </p:txBody>
      </p:sp>
      <p:sp>
        <p:nvSpPr>
          <p:cNvPr id="111" name="Google Shape;111;g2fe8938d16b_0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GB" sz="2800"/>
              <a:t>VWS werkgroepen over generieke functies:</a:t>
            </a:r>
            <a:endParaRPr sz="28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800"/>
              <a:t>Opstellen architectuur en requirements voor toestemmingsvoorziening (enkele schrijvers van de Nen 7517 nemen hier aan deel)</a:t>
            </a:r>
            <a:endParaRPr sz="28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800"/>
              <a:t>Keuze om Mitz als OTV in te zetten</a:t>
            </a:r>
            <a:endParaRPr sz="28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800"/>
              <a:t>Belofte dat Mitz aan Nen norm toestemming gaat voldoen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 sz="2800"/>
              <a:t>Discussie over positie policy decision points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uisstijl">
  <a:themeElements>
    <a:clrScheme name="Kleuren NEN">
      <a:dk1>
        <a:srgbClr val="000000"/>
      </a:dk1>
      <a:lt1>
        <a:srgbClr val="FFFFFF"/>
      </a:lt1>
      <a:dk2>
        <a:srgbClr val="0082AB"/>
      </a:dk2>
      <a:lt2>
        <a:srgbClr val="FFFFFF"/>
      </a:lt2>
      <a:accent1>
        <a:srgbClr val="0082AB"/>
      </a:accent1>
      <a:accent2>
        <a:srgbClr val="B2E500"/>
      </a:accent2>
      <a:accent3>
        <a:srgbClr val="AED0D2"/>
      </a:accent3>
      <a:accent4>
        <a:srgbClr val="00536D"/>
      </a:accent4>
      <a:accent5>
        <a:srgbClr val="EBF4E9"/>
      </a:accent5>
      <a:accent6>
        <a:srgbClr val="0082AC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Notes colors">
      <a:dk1>
        <a:srgbClr val="000000"/>
      </a:dk1>
      <a:lt1>
        <a:srgbClr val="FFFFFF"/>
      </a:lt1>
      <a:dk2>
        <a:srgbClr val="0082AB"/>
      </a:dk2>
      <a:lt2>
        <a:srgbClr val="FFFFFF"/>
      </a:lt2>
      <a:accent1>
        <a:srgbClr val="0082AB"/>
      </a:accent1>
      <a:accent2>
        <a:srgbClr val="B2E500"/>
      </a:accent2>
      <a:accent3>
        <a:srgbClr val="AED0D2"/>
      </a:accent3>
      <a:accent4>
        <a:srgbClr val="00536D"/>
      </a:accent4>
      <a:accent5>
        <a:srgbClr val="EBF4E9"/>
      </a:accent5>
      <a:accent6>
        <a:srgbClr val="0082AC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83786E03581C45827B29F1E77DA2F2" ma:contentTypeVersion="16" ma:contentTypeDescription="Een nieuw document maken." ma:contentTypeScope="" ma:versionID="7ac7238977a58cba167e79e9028d9273">
  <xsd:schema xmlns:xsd="http://www.w3.org/2001/XMLSchema" xmlns:xs="http://www.w3.org/2001/XMLSchema" xmlns:p="http://schemas.microsoft.com/office/2006/metadata/properties" xmlns:ns2="8c759bf6-42e2-4be2-8076-ca901ae762be" xmlns:ns3="0aa5b8dd-10c7-4ace-84a3-8edf5dd86461" targetNamespace="http://schemas.microsoft.com/office/2006/metadata/properties" ma:root="true" ma:fieldsID="2063695f95c1cf679a37db2ed48a0098" ns2:_="" ns3:_="">
    <xsd:import namespace="8c759bf6-42e2-4be2-8076-ca901ae762be"/>
    <xsd:import namespace="0aa5b8dd-10c7-4ace-84a3-8edf5dd864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hyperlink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759bf6-42e2-4be2-8076-ca901ae76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Afbeeldingtags" ma:readOnly="false" ma:fieldId="{5cf76f15-5ced-4ddc-b409-7134ff3c332f}" ma:taxonomyMulti="true" ma:sspId="d5d20fea-fdae-4f2f-ac66-dc9eff6945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hyperlink" ma:index="22" nillable="true" ma:displayName="hyperlink" ma:format="Hyperlink" ma:internalName="hype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a5b8dd-10c7-4ace-84a3-8edf5dd8646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8526d18-e5bf-4f46-a9c3-842522fbd240}" ma:internalName="TaxCatchAll" ma:showField="CatchAllData" ma:web="0aa5b8dd-10c7-4ace-84a3-8edf5dd864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yperlink xmlns="8c759bf6-42e2-4be2-8076-ca901ae762be">
      <Url xsi:nil="true"/>
      <Description xsi:nil="true"/>
    </hyperlink>
    <TaxCatchAll xmlns="0aa5b8dd-10c7-4ace-84a3-8edf5dd86461" xsi:nil="true"/>
    <lcf76f155ced4ddcb4097134ff3c332f xmlns="8c759bf6-42e2-4be2-8076-ca901ae762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DAE9D38-0A83-48FE-973B-6885B02397AF}"/>
</file>

<file path=customXml/itemProps2.xml><?xml version="1.0" encoding="utf-8"?>
<ds:datastoreItem xmlns:ds="http://schemas.openxmlformats.org/officeDocument/2006/customXml" ds:itemID="{D35445B2-569A-4359-8CEC-3702CEB06D66}"/>
</file>

<file path=customXml/itemProps3.xml><?xml version="1.0" encoding="utf-8"?>
<ds:datastoreItem xmlns:ds="http://schemas.openxmlformats.org/officeDocument/2006/customXml" ds:itemID="{BF95AFC2-52B5-4915-B880-A736F75B322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421</Words>
  <Application>Microsoft Office PowerPoint</Application>
  <PresentationFormat>Breedbeeld</PresentationFormat>
  <Paragraphs>59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Play</vt:lpstr>
      <vt:lpstr>Huisstijl</vt:lpstr>
      <vt:lpstr>Toelichting Nen 7517 Norm Toestemming </vt:lpstr>
      <vt:lpstr>Context van de norm</vt:lpstr>
      <vt:lpstr>Proces tot nu toe</vt:lpstr>
      <vt:lpstr>Doel van de norm</vt:lpstr>
      <vt:lpstr>Verhouding tot andere generieke functies</vt:lpstr>
      <vt:lpstr>Scope van de norm</vt:lpstr>
      <vt:lpstr>Inhoud van de norm</vt:lpstr>
      <vt:lpstr>Discussies in de werkgroep</vt:lpstr>
      <vt:lpstr>Parallelle trajecten</vt:lpstr>
      <vt:lpstr>Status van de norm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Paul Vermeulen</dc:creator>
  <cp:lastModifiedBy>Albert Vlug</cp:lastModifiedBy>
  <cp:revision>1</cp:revision>
  <dcterms:created xsi:type="dcterms:W3CDTF">2024-03-28T08:25:42Z</dcterms:created>
  <dcterms:modified xsi:type="dcterms:W3CDTF">2024-09-11T15:48:04Z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0x0101000E83786E03581C45827B29F1E77DA2F2</vt:lpwstr>
  </property>
  <property fmtid="{D5CDD505-2E9C-101B-9397-08002B2CF9AE}" pid="3" name="MediaServiceImageTags">
    <vt:lpwstr/>
  </property>
</Properties>
</file>