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3" r:id="rId5"/>
    <p:sldMasterId id="2147483693" r:id="rId6"/>
  </p:sldMasterIdLst>
  <p:notesMasterIdLst>
    <p:notesMasterId r:id="rId28"/>
  </p:notesMasterIdLst>
  <p:handoutMasterIdLst>
    <p:handoutMasterId r:id="rId29"/>
  </p:handoutMasterIdLst>
  <p:sldIdLst>
    <p:sldId id="671" r:id="rId7"/>
    <p:sldId id="674" r:id="rId8"/>
    <p:sldId id="2139968204" r:id="rId9"/>
    <p:sldId id="2139968206" r:id="rId10"/>
    <p:sldId id="2139968207" r:id="rId11"/>
    <p:sldId id="328" r:id="rId12"/>
    <p:sldId id="329" r:id="rId13"/>
    <p:sldId id="2139968213" r:id="rId14"/>
    <p:sldId id="330" r:id="rId15"/>
    <p:sldId id="655" r:id="rId16"/>
    <p:sldId id="2139968198" r:id="rId17"/>
    <p:sldId id="2139968202" r:id="rId18"/>
    <p:sldId id="2139968203" r:id="rId19"/>
    <p:sldId id="2139968209" r:id="rId20"/>
    <p:sldId id="2139968212" r:id="rId21"/>
    <p:sldId id="2139968211" r:id="rId22"/>
    <p:sldId id="679" r:id="rId23"/>
    <p:sldId id="2139968208" r:id="rId24"/>
    <p:sldId id="675" r:id="rId25"/>
    <p:sldId id="2139968210" r:id="rId26"/>
    <p:sldId id="664"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445FA0-DBFA-49DE-94AC-9E4C07D86211}" type="doc">
      <dgm:prSet loTypeId="urn:microsoft.com/office/officeart/2005/8/layout/cycle1" loCatId="cycle" qsTypeId="urn:microsoft.com/office/officeart/2005/8/quickstyle/simple1" qsCatId="simple" csTypeId="urn:microsoft.com/office/officeart/2005/8/colors/colorful2" csCatId="colorful" phldr="1"/>
      <dgm:spPr/>
      <dgm:t>
        <a:bodyPr/>
        <a:lstStyle/>
        <a:p>
          <a:endParaRPr lang="nl-NL"/>
        </a:p>
      </dgm:t>
    </dgm:pt>
    <dgm:pt modelId="{EA37C989-C8D6-45A1-B082-4BDBC61FE520}">
      <dgm:prSet phldrT="[Tekst]" custT="1"/>
      <dgm:spPr/>
      <dgm:t>
        <a:bodyPr/>
        <a:lstStyle/>
        <a:p>
          <a:r>
            <a:rPr lang="nl-NL" sz="2800"/>
            <a:t>Plan</a:t>
          </a:r>
        </a:p>
      </dgm:t>
    </dgm:pt>
    <dgm:pt modelId="{6E49AE50-9D98-42B3-BD1E-6B4344F55886}" type="parTrans" cxnId="{9CB44BDA-C21B-4232-8ECC-0554F70A04E1}">
      <dgm:prSet/>
      <dgm:spPr/>
      <dgm:t>
        <a:bodyPr/>
        <a:lstStyle/>
        <a:p>
          <a:endParaRPr lang="nl-NL" sz="2800"/>
        </a:p>
      </dgm:t>
    </dgm:pt>
    <dgm:pt modelId="{7F944660-20C3-4EBC-862F-A4D009930013}" type="sibTrans" cxnId="{9CB44BDA-C21B-4232-8ECC-0554F70A04E1}">
      <dgm:prSet/>
      <dgm:spPr/>
      <dgm:t>
        <a:bodyPr/>
        <a:lstStyle/>
        <a:p>
          <a:endParaRPr lang="nl-NL" sz="2800"/>
        </a:p>
      </dgm:t>
    </dgm:pt>
    <dgm:pt modelId="{AE346068-A89D-4ED9-87F3-B90060C3C829}">
      <dgm:prSet phldrT="[Tekst]" custT="1"/>
      <dgm:spPr/>
      <dgm:t>
        <a:bodyPr/>
        <a:lstStyle/>
        <a:p>
          <a:r>
            <a:rPr lang="nl-NL" sz="2800"/>
            <a:t>Do</a:t>
          </a:r>
        </a:p>
      </dgm:t>
    </dgm:pt>
    <dgm:pt modelId="{242CA3D4-4E73-47A5-B635-4C2800C3E54D}" type="parTrans" cxnId="{37A2A241-8158-4D53-A4D9-F2FFB416FC81}">
      <dgm:prSet/>
      <dgm:spPr/>
      <dgm:t>
        <a:bodyPr/>
        <a:lstStyle/>
        <a:p>
          <a:endParaRPr lang="nl-NL" sz="2800"/>
        </a:p>
      </dgm:t>
    </dgm:pt>
    <dgm:pt modelId="{FE91A395-8CA0-4FFA-8BF8-AA742DB9BC47}" type="sibTrans" cxnId="{37A2A241-8158-4D53-A4D9-F2FFB416FC81}">
      <dgm:prSet/>
      <dgm:spPr/>
      <dgm:t>
        <a:bodyPr/>
        <a:lstStyle/>
        <a:p>
          <a:endParaRPr lang="nl-NL" sz="2800"/>
        </a:p>
      </dgm:t>
    </dgm:pt>
    <dgm:pt modelId="{CA488DF0-427B-4521-AC07-C1E432E784C2}">
      <dgm:prSet phldrT="[Tekst]" custT="1"/>
      <dgm:spPr/>
      <dgm:t>
        <a:bodyPr/>
        <a:lstStyle/>
        <a:p>
          <a:r>
            <a:rPr lang="nl-NL" sz="2800"/>
            <a:t>Check</a:t>
          </a:r>
        </a:p>
      </dgm:t>
    </dgm:pt>
    <dgm:pt modelId="{B87F627A-457D-4149-ABEB-98B820B0F50B}" type="parTrans" cxnId="{4B4837A0-09E6-4BF4-A379-91C24828482E}">
      <dgm:prSet/>
      <dgm:spPr/>
      <dgm:t>
        <a:bodyPr/>
        <a:lstStyle/>
        <a:p>
          <a:endParaRPr lang="nl-NL" sz="2800"/>
        </a:p>
      </dgm:t>
    </dgm:pt>
    <dgm:pt modelId="{0FE40660-A935-4636-8B61-876F622A8DE9}" type="sibTrans" cxnId="{4B4837A0-09E6-4BF4-A379-91C24828482E}">
      <dgm:prSet/>
      <dgm:spPr/>
      <dgm:t>
        <a:bodyPr/>
        <a:lstStyle/>
        <a:p>
          <a:endParaRPr lang="nl-NL" sz="2800"/>
        </a:p>
      </dgm:t>
    </dgm:pt>
    <dgm:pt modelId="{2B4BBCDF-BA8D-41BA-B487-2D27E601A535}">
      <dgm:prSet phldrT="[Tekst]" custT="1"/>
      <dgm:spPr/>
      <dgm:t>
        <a:bodyPr/>
        <a:lstStyle/>
        <a:p>
          <a:r>
            <a:rPr lang="nl-NL" sz="2800"/>
            <a:t>Act</a:t>
          </a:r>
        </a:p>
      </dgm:t>
    </dgm:pt>
    <dgm:pt modelId="{574323E4-FB38-4DB2-976C-58A85BD601A6}" type="parTrans" cxnId="{42C230DF-59B7-4D3A-8A25-E51FEB818845}">
      <dgm:prSet/>
      <dgm:spPr/>
      <dgm:t>
        <a:bodyPr/>
        <a:lstStyle/>
        <a:p>
          <a:endParaRPr lang="nl-NL" sz="2800"/>
        </a:p>
      </dgm:t>
    </dgm:pt>
    <dgm:pt modelId="{B1E04438-88AB-4B32-B590-1F304D76DF30}" type="sibTrans" cxnId="{42C230DF-59B7-4D3A-8A25-E51FEB818845}">
      <dgm:prSet/>
      <dgm:spPr/>
      <dgm:t>
        <a:bodyPr/>
        <a:lstStyle/>
        <a:p>
          <a:endParaRPr lang="nl-NL" sz="2800"/>
        </a:p>
      </dgm:t>
    </dgm:pt>
    <dgm:pt modelId="{F15A45E9-B7DA-4A05-A888-2CEDA5D7E446}" type="pres">
      <dgm:prSet presAssocID="{59445FA0-DBFA-49DE-94AC-9E4C07D86211}" presName="cycle" presStyleCnt="0">
        <dgm:presLayoutVars>
          <dgm:dir/>
          <dgm:resizeHandles val="exact"/>
        </dgm:presLayoutVars>
      </dgm:prSet>
      <dgm:spPr/>
    </dgm:pt>
    <dgm:pt modelId="{E5E1543E-EB17-486B-9F68-4DD6D12C9B91}" type="pres">
      <dgm:prSet presAssocID="{EA37C989-C8D6-45A1-B082-4BDBC61FE520}" presName="dummy" presStyleCnt="0"/>
      <dgm:spPr/>
    </dgm:pt>
    <dgm:pt modelId="{BAF2BA55-4608-4157-BA42-FFFCB1E3A6BD}" type="pres">
      <dgm:prSet presAssocID="{EA37C989-C8D6-45A1-B082-4BDBC61FE520}" presName="node" presStyleLbl="revTx" presStyleIdx="0" presStyleCnt="4">
        <dgm:presLayoutVars>
          <dgm:bulletEnabled val="1"/>
        </dgm:presLayoutVars>
      </dgm:prSet>
      <dgm:spPr/>
    </dgm:pt>
    <dgm:pt modelId="{60B13D66-6B9E-448E-BEEA-0FCE5F23D8D5}" type="pres">
      <dgm:prSet presAssocID="{7F944660-20C3-4EBC-862F-A4D009930013}" presName="sibTrans" presStyleLbl="node1" presStyleIdx="0" presStyleCnt="4"/>
      <dgm:spPr/>
    </dgm:pt>
    <dgm:pt modelId="{56922F9A-BEC5-4DFE-81AD-BD9BA3A3A91E}" type="pres">
      <dgm:prSet presAssocID="{AE346068-A89D-4ED9-87F3-B90060C3C829}" presName="dummy" presStyleCnt="0"/>
      <dgm:spPr/>
    </dgm:pt>
    <dgm:pt modelId="{A7DBE0AE-BB27-464E-8D74-B23D212435DD}" type="pres">
      <dgm:prSet presAssocID="{AE346068-A89D-4ED9-87F3-B90060C3C829}" presName="node" presStyleLbl="revTx" presStyleIdx="1" presStyleCnt="4">
        <dgm:presLayoutVars>
          <dgm:bulletEnabled val="1"/>
        </dgm:presLayoutVars>
      </dgm:prSet>
      <dgm:spPr/>
    </dgm:pt>
    <dgm:pt modelId="{31F49F77-9D90-47B3-A08D-088FC207D6A3}" type="pres">
      <dgm:prSet presAssocID="{FE91A395-8CA0-4FFA-8BF8-AA742DB9BC47}" presName="sibTrans" presStyleLbl="node1" presStyleIdx="1" presStyleCnt="4"/>
      <dgm:spPr/>
    </dgm:pt>
    <dgm:pt modelId="{360D2253-30AD-48D8-8EC0-16904990EE45}" type="pres">
      <dgm:prSet presAssocID="{CA488DF0-427B-4521-AC07-C1E432E784C2}" presName="dummy" presStyleCnt="0"/>
      <dgm:spPr/>
    </dgm:pt>
    <dgm:pt modelId="{542B7138-1599-41F7-9B0B-D56BCFEB75FB}" type="pres">
      <dgm:prSet presAssocID="{CA488DF0-427B-4521-AC07-C1E432E784C2}" presName="node" presStyleLbl="revTx" presStyleIdx="2" presStyleCnt="4">
        <dgm:presLayoutVars>
          <dgm:bulletEnabled val="1"/>
        </dgm:presLayoutVars>
      </dgm:prSet>
      <dgm:spPr/>
    </dgm:pt>
    <dgm:pt modelId="{08D3451F-5191-49D8-B24F-928ED772FD2E}" type="pres">
      <dgm:prSet presAssocID="{0FE40660-A935-4636-8B61-876F622A8DE9}" presName="sibTrans" presStyleLbl="node1" presStyleIdx="2" presStyleCnt="4"/>
      <dgm:spPr/>
    </dgm:pt>
    <dgm:pt modelId="{5EE467CB-CBB8-42AF-96EE-087C3508661E}" type="pres">
      <dgm:prSet presAssocID="{2B4BBCDF-BA8D-41BA-B487-2D27E601A535}" presName="dummy" presStyleCnt="0"/>
      <dgm:spPr/>
    </dgm:pt>
    <dgm:pt modelId="{02B5E7CE-9DC5-408B-A74B-BC64416519E6}" type="pres">
      <dgm:prSet presAssocID="{2B4BBCDF-BA8D-41BA-B487-2D27E601A535}" presName="node" presStyleLbl="revTx" presStyleIdx="3" presStyleCnt="4">
        <dgm:presLayoutVars>
          <dgm:bulletEnabled val="1"/>
        </dgm:presLayoutVars>
      </dgm:prSet>
      <dgm:spPr/>
    </dgm:pt>
    <dgm:pt modelId="{4D8A1C94-FAC4-449A-A6F8-AF65FB130C9D}" type="pres">
      <dgm:prSet presAssocID="{B1E04438-88AB-4B32-B590-1F304D76DF30}" presName="sibTrans" presStyleLbl="node1" presStyleIdx="3" presStyleCnt="4"/>
      <dgm:spPr/>
    </dgm:pt>
  </dgm:ptLst>
  <dgm:cxnLst>
    <dgm:cxn modelId="{8940EC0E-F937-4A19-907E-F27B4B9AF308}" type="presOf" srcId="{0FE40660-A935-4636-8B61-876F622A8DE9}" destId="{08D3451F-5191-49D8-B24F-928ED772FD2E}" srcOrd="0" destOrd="0" presId="urn:microsoft.com/office/officeart/2005/8/layout/cycle1"/>
    <dgm:cxn modelId="{26D74028-3F82-4627-AF94-CA32062E899E}" type="presOf" srcId="{B1E04438-88AB-4B32-B590-1F304D76DF30}" destId="{4D8A1C94-FAC4-449A-A6F8-AF65FB130C9D}" srcOrd="0" destOrd="0" presId="urn:microsoft.com/office/officeart/2005/8/layout/cycle1"/>
    <dgm:cxn modelId="{CEFE7C31-A107-4651-88D7-180437C2BF8B}" type="presOf" srcId="{7F944660-20C3-4EBC-862F-A4D009930013}" destId="{60B13D66-6B9E-448E-BEEA-0FCE5F23D8D5}" srcOrd="0" destOrd="0" presId="urn:microsoft.com/office/officeart/2005/8/layout/cycle1"/>
    <dgm:cxn modelId="{51F41833-0571-4A33-9A1E-CA5092B3967B}" type="presOf" srcId="{CA488DF0-427B-4521-AC07-C1E432E784C2}" destId="{542B7138-1599-41F7-9B0B-D56BCFEB75FB}" srcOrd="0" destOrd="0" presId="urn:microsoft.com/office/officeart/2005/8/layout/cycle1"/>
    <dgm:cxn modelId="{0928B05F-5D18-4B6C-AC18-2A5DE6940FD7}" type="presOf" srcId="{2B4BBCDF-BA8D-41BA-B487-2D27E601A535}" destId="{02B5E7CE-9DC5-408B-A74B-BC64416519E6}" srcOrd="0" destOrd="0" presId="urn:microsoft.com/office/officeart/2005/8/layout/cycle1"/>
    <dgm:cxn modelId="{37A2A241-8158-4D53-A4D9-F2FFB416FC81}" srcId="{59445FA0-DBFA-49DE-94AC-9E4C07D86211}" destId="{AE346068-A89D-4ED9-87F3-B90060C3C829}" srcOrd="1" destOrd="0" parTransId="{242CA3D4-4E73-47A5-B635-4C2800C3E54D}" sibTransId="{FE91A395-8CA0-4FFA-8BF8-AA742DB9BC47}"/>
    <dgm:cxn modelId="{D00A3178-729D-4B25-909D-C074A22034DE}" type="presOf" srcId="{59445FA0-DBFA-49DE-94AC-9E4C07D86211}" destId="{F15A45E9-B7DA-4A05-A888-2CEDA5D7E446}" srcOrd="0" destOrd="0" presId="urn:microsoft.com/office/officeart/2005/8/layout/cycle1"/>
    <dgm:cxn modelId="{1D8E4F81-5F5B-4129-A24D-F281A7022B35}" type="presOf" srcId="{EA37C989-C8D6-45A1-B082-4BDBC61FE520}" destId="{BAF2BA55-4608-4157-BA42-FFFCB1E3A6BD}" srcOrd="0" destOrd="0" presId="urn:microsoft.com/office/officeart/2005/8/layout/cycle1"/>
    <dgm:cxn modelId="{3A7CB391-E9C2-4825-9706-CB3A9396B175}" type="presOf" srcId="{FE91A395-8CA0-4FFA-8BF8-AA742DB9BC47}" destId="{31F49F77-9D90-47B3-A08D-088FC207D6A3}" srcOrd="0" destOrd="0" presId="urn:microsoft.com/office/officeart/2005/8/layout/cycle1"/>
    <dgm:cxn modelId="{4B4837A0-09E6-4BF4-A379-91C24828482E}" srcId="{59445FA0-DBFA-49DE-94AC-9E4C07D86211}" destId="{CA488DF0-427B-4521-AC07-C1E432E784C2}" srcOrd="2" destOrd="0" parTransId="{B87F627A-457D-4149-ABEB-98B820B0F50B}" sibTransId="{0FE40660-A935-4636-8B61-876F622A8DE9}"/>
    <dgm:cxn modelId="{FC40CFB0-3355-4192-B1FB-253EA597E3EA}" type="presOf" srcId="{AE346068-A89D-4ED9-87F3-B90060C3C829}" destId="{A7DBE0AE-BB27-464E-8D74-B23D212435DD}" srcOrd="0" destOrd="0" presId="urn:microsoft.com/office/officeart/2005/8/layout/cycle1"/>
    <dgm:cxn modelId="{9CB44BDA-C21B-4232-8ECC-0554F70A04E1}" srcId="{59445FA0-DBFA-49DE-94AC-9E4C07D86211}" destId="{EA37C989-C8D6-45A1-B082-4BDBC61FE520}" srcOrd="0" destOrd="0" parTransId="{6E49AE50-9D98-42B3-BD1E-6B4344F55886}" sibTransId="{7F944660-20C3-4EBC-862F-A4D009930013}"/>
    <dgm:cxn modelId="{42C230DF-59B7-4D3A-8A25-E51FEB818845}" srcId="{59445FA0-DBFA-49DE-94AC-9E4C07D86211}" destId="{2B4BBCDF-BA8D-41BA-B487-2D27E601A535}" srcOrd="3" destOrd="0" parTransId="{574323E4-FB38-4DB2-976C-58A85BD601A6}" sibTransId="{B1E04438-88AB-4B32-B590-1F304D76DF30}"/>
    <dgm:cxn modelId="{DF626DDD-7FE0-46A5-AFE9-E85A56D85CBD}" type="presParOf" srcId="{F15A45E9-B7DA-4A05-A888-2CEDA5D7E446}" destId="{E5E1543E-EB17-486B-9F68-4DD6D12C9B91}" srcOrd="0" destOrd="0" presId="urn:microsoft.com/office/officeart/2005/8/layout/cycle1"/>
    <dgm:cxn modelId="{51AE0B17-8A00-4F11-917C-9794F81197A7}" type="presParOf" srcId="{F15A45E9-B7DA-4A05-A888-2CEDA5D7E446}" destId="{BAF2BA55-4608-4157-BA42-FFFCB1E3A6BD}" srcOrd="1" destOrd="0" presId="urn:microsoft.com/office/officeart/2005/8/layout/cycle1"/>
    <dgm:cxn modelId="{92651F5E-2C00-4AF9-8F08-443C246B8F24}" type="presParOf" srcId="{F15A45E9-B7DA-4A05-A888-2CEDA5D7E446}" destId="{60B13D66-6B9E-448E-BEEA-0FCE5F23D8D5}" srcOrd="2" destOrd="0" presId="urn:microsoft.com/office/officeart/2005/8/layout/cycle1"/>
    <dgm:cxn modelId="{43A99C76-3BE5-4CC4-B169-D32B23928DAE}" type="presParOf" srcId="{F15A45E9-B7DA-4A05-A888-2CEDA5D7E446}" destId="{56922F9A-BEC5-4DFE-81AD-BD9BA3A3A91E}" srcOrd="3" destOrd="0" presId="urn:microsoft.com/office/officeart/2005/8/layout/cycle1"/>
    <dgm:cxn modelId="{EA3FF7F8-934E-4773-B6E3-A3610D6B4B26}" type="presParOf" srcId="{F15A45E9-B7DA-4A05-A888-2CEDA5D7E446}" destId="{A7DBE0AE-BB27-464E-8D74-B23D212435DD}" srcOrd="4" destOrd="0" presId="urn:microsoft.com/office/officeart/2005/8/layout/cycle1"/>
    <dgm:cxn modelId="{047972A9-F55B-436F-B655-C92A69AA71C6}" type="presParOf" srcId="{F15A45E9-B7DA-4A05-A888-2CEDA5D7E446}" destId="{31F49F77-9D90-47B3-A08D-088FC207D6A3}" srcOrd="5" destOrd="0" presId="urn:microsoft.com/office/officeart/2005/8/layout/cycle1"/>
    <dgm:cxn modelId="{FF48D9C4-A7D1-4B59-8A52-33D91340B652}" type="presParOf" srcId="{F15A45E9-B7DA-4A05-A888-2CEDA5D7E446}" destId="{360D2253-30AD-48D8-8EC0-16904990EE45}" srcOrd="6" destOrd="0" presId="urn:microsoft.com/office/officeart/2005/8/layout/cycle1"/>
    <dgm:cxn modelId="{66E6FD7D-14FF-4197-AF33-7DA26FA52DF0}" type="presParOf" srcId="{F15A45E9-B7DA-4A05-A888-2CEDA5D7E446}" destId="{542B7138-1599-41F7-9B0B-D56BCFEB75FB}" srcOrd="7" destOrd="0" presId="urn:microsoft.com/office/officeart/2005/8/layout/cycle1"/>
    <dgm:cxn modelId="{4C82F36E-823C-4B48-8EF2-39F4D5A393C2}" type="presParOf" srcId="{F15A45E9-B7DA-4A05-A888-2CEDA5D7E446}" destId="{08D3451F-5191-49D8-B24F-928ED772FD2E}" srcOrd="8" destOrd="0" presId="urn:microsoft.com/office/officeart/2005/8/layout/cycle1"/>
    <dgm:cxn modelId="{890F98B4-D262-41FD-8C9A-5432E8407EF1}" type="presParOf" srcId="{F15A45E9-B7DA-4A05-A888-2CEDA5D7E446}" destId="{5EE467CB-CBB8-42AF-96EE-087C3508661E}" srcOrd="9" destOrd="0" presId="urn:microsoft.com/office/officeart/2005/8/layout/cycle1"/>
    <dgm:cxn modelId="{0E2B783F-3712-4B9D-A059-B9680542BA8D}" type="presParOf" srcId="{F15A45E9-B7DA-4A05-A888-2CEDA5D7E446}" destId="{02B5E7CE-9DC5-408B-A74B-BC64416519E6}" srcOrd="10" destOrd="0" presId="urn:microsoft.com/office/officeart/2005/8/layout/cycle1"/>
    <dgm:cxn modelId="{C653394A-2919-4035-A9A4-BDE312BE3AE4}" type="presParOf" srcId="{F15A45E9-B7DA-4A05-A888-2CEDA5D7E446}" destId="{4D8A1C94-FAC4-449A-A6F8-AF65FB130C9D}" srcOrd="11"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FF495D-29BC-4F7F-83F5-C86B29D89870}" type="doc">
      <dgm:prSet loTypeId="urn:microsoft.com/office/officeart/2005/8/layout/chevron2" loCatId="list" qsTypeId="urn:microsoft.com/office/officeart/2005/8/quickstyle/simple1" qsCatId="simple" csTypeId="urn:microsoft.com/office/officeart/2005/8/colors/accent1_4" csCatId="accent1" phldr="1"/>
      <dgm:spPr/>
      <dgm:t>
        <a:bodyPr/>
        <a:lstStyle/>
        <a:p>
          <a:endParaRPr lang="nl-NL"/>
        </a:p>
      </dgm:t>
    </dgm:pt>
    <dgm:pt modelId="{DD876E8E-A19C-46E0-B0DC-166634E539ED}">
      <dgm:prSet phldrT="[Tekst]" custT="1"/>
      <dgm:spPr/>
      <dgm:t>
        <a:bodyPr/>
        <a:lstStyle/>
        <a:p>
          <a:r>
            <a:rPr lang="nl-NL" sz="2400"/>
            <a:t>NEN7510-1</a:t>
          </a:r>
        </a:p>
      </dgm:t>
    </dgm:pt>
    <dgm:pt modelId="{A1062D28-DFF1-4714-A4CC-E17CB6AD0356}" type="parTrans" cxnId="{5B20167C-B9F6-4991-BDD8-B6F0C78AA7A1}">
      <dgm:prSet/>
      <dgm:spPr/>
      <dgm:t>
        <a:bodyPr/>
        <a:lstStyle/>
        <a:p>
          <a:endParaRPr lang="nl-NL"/>
        </a:p>
      </dgm:t>
    </dgm:pt>
    <dgm:pt modelId="{49A0B4EE-F5B6-4C70-8688-ECE4681740A0}" type="sibTrans" cxnId="{5B20167C-B9F6-4991-BDD8-B6F0C78AA7A1}">
      <dgm:prSet/>
      <dgm:spPr/>
      <dgm:t>
        <a:bodyPr/>
        <a:lstStyle/>
        <a:p>
          <a:endParaRPr lang="nl-NL"/>
        </a:p>
      </dgm:t>
    </dgm:pt>
    <dgm:pt modelId="{95FC9E1E-51C8-4C0A-A0C0-432356C3D3C3}">
      <dgm:prSet phldrT="[Tekst]" custT="1"/>
      <dgm:spPr>
        <a:solidFill>
          <a:schemeClr val="accent3">
            <a:alpha val="90000"/>
          </a:schemeClr>
        </a:solidFill>
      </dgm:spPr>
      <dgm:t>
        <a:bodyPr/>
        <a:lstStyle/>
        <a:p>
          <a:r>
            <a:rPr lang="nl-NL" sz="2000"/>
            <a:t>Van High Level </a:t>
          </a:r>
          <a:r>
            <a:rPr lang="nl-NL" sz="2000" err="1"/>
            <a:t>Structure</a:t>
          </a:r>
          <a:r>
            <a:rPr lang="nl-NL" sz="2000"/>
            <a:t> naar </a:t>
          </a:r>
          <a:r>
            <a:rPr lang="nl-NL" sz="2000" err="1"/>
            <a:t>Harmonized</a:t>
          </a:r>
          <a:r>
            <a:rPr lang="nl-NL" sz="2000"/>
            <a:t> </a:t>
          </a:r>
          <a:r>
            <a:rPr lang="nl-NL" sz="2000" err="1"/>
            <a:t>Structure</a:t>
          </a:r>
          <a:endParaRPr lang="nl-NL" sz="2000"/>
        </a:p>
      </dgm:t>
    </dgm:pt>
    <dgm:pt modelId="{DA0E7B33-9663-48CA-8912-A3489E7F2183}" type="parTrans" cxnId="{2B65460E-CD2A-4EAA-8667-6BA31EFEB594}">
      <dgm:prSet/>
      <dgm:spPr/>
      <dgm:t>
        <a:bodyPr/>
        <a:lstStyle/>
        <a:p>
          <a:endParaRPr lang="nl-NL"/>
        </a:p>
      </dgm:t>
    </dgm:pt>
    <dgm:pt modelId="{7BD14077-25C2-4284-8C1D-1C93038938BB}" type="sibTrans" cxnId="{2B65460E-CD2A-4EAA-8667-6BA31EFEB594}">
      <dgm:prSet/>
      <dgm:spPr/>
      <dgm:t>
        <a:bodyPr/>
        <a:lstStyle/>
        <a:p>
          <a:endParaRPr lang="nl-NL"/>
        </a:p>
      </dgm:t>
    </dgm:pt>
    <dgm:pt modelId="{6411EC06-9D14-45CD-A4C7-B76E63DEF193}">
      <dgm:prSet phldrT="[Tekst]" custT="1"/>
      <dgm:spPr>
        <a:solidFill>
          <a:schemeClr val="accent3">
            <a:alpha val="90000"/>
          </a:schemeClr>
        </a:solidFill>
      </dgm:spPr>
      <dgm:t>
        <a:bodyPr/>
        <a:lstStyle/>
        <a:p>
          <a:r>
            <a:rPr lang="nl-NL" sz="2000" dirty="0"/>
            <a:t>Nieuwe bijlage A</a:t>
          </a:r>
        </a:p>
      </dgm:t>
    </dgm:pt>
    <dgm:pt modelId="{DF8FAD1C-5157-4702-82A8-CB4CB5A10C3C}" type="parTrans" cxnId="{8A2535F8-13EB-4820-854F-C645A6AF7CB8}">
      <dgm:prSet/>
      <dgm:spPr/>
      <dgm:t>
        <a:bodyPr/>
        <a:lstStyle/>
        <a:p>
          <a:endParaRPr lang="nl-NL"/>
        </a:p>
      </dgm:t>
    </dgm:pt>
    <dgm:pt modelId="{469C838C-9550-46BE-852F-4D974DA25753}" type="sibTrans" cxnId="{8A2535F8-13EB-4820-854F-C645A6AF7CB8}">
      <dgm:prSet/>
      <dgm:spPr/>
      <dgm:t>
        <a:bodyPr/>
        <a:lstStyle/>
        <a:p>
          <a:endParaRPr lang="nl-NL"/>
        </a:p>
      </dgm:t>
    </dgm:pt>
    <dgm:pt modelId="{BFCEBC48-3EBD-47F7-BD04-3AA2E0D05EAB}">
      <dgm:prSet phldrT="[Tekst]" custT="1"/>
      <dgm:spPr/>
      <dgm:t>
        <a:bodyPr/>
        <a:lstStyle/>
        <a:p>
          <a:r>
            <a:rPr lang="nl-NL" sz="2400"/>
            <a:t>NEN7510-2</a:t>
          </a:r>
        </a:p>
      </dgm:t>
    </dgm:pt>
    <dgm:pt modelId="{149861E5-0A75-4A3F-86F2-29A48AC0A827}" type="parTrans" cxnId="{8A883FD2-58B7-49F1-8406-C4137886D19C}">
      <dgm:prSet/>
      <dgm:spPr/>
      <dgm:t>
        <a:bodyPr/>
        <a:lstStyle/>
        <a:p>
          <a:endParaRPr lang="nl-NL"/>
        </a:p>
      </dgm:t>
    </dgm:pt>
    <dgm:pt modelId="{865489FC-535E-4E52-A9A2-4C5E2798E6E1}" type="sibTrans" cxnId="{8A883FD2-58B7-49F1-8406-C4137886D19C}">
      <dgm:prSet/>
      <dgm:spPr/>
      <dgm:t>
        <a:bodyPr/>
        <a:lstStyle/>
        <a:p>
          <a:endParaRPr lang="nl-NL"/>
        </a:p>
      </dgm:t>
    </dgm:pt>
    <dgm:pt modelId="{6DF17F06-B022-4912-B5AA-6AE07E961697}">
      <dgm:prSet phldrT="[Tekst]" custT="1"/>
      <dgm:spPr>
        <a:solidFill>
          <a:schemeClr val="accent3">
            <a:alpha val="90000"/>
          </a:schemeClr>
        </a:solidFill>
      </dgm:spPr>
      <dgm:t>
        <a:bodyPr/>
        <a:lstStyle/>
        <a:p>
          <a:r>
            <a:rPr lang="nl-NL" sz="2000"/>
            <a:t>Van 114 + 3  (zorgsector specifieke) beheersmaatregelen naar 93 + 8 (zorgsector specifieke) beheersmaatregelen</a:t>
          </a:r>
        </a:p>
      </dgm:t>
    </dgm:pt>
    <dgm:pt modelId="{166B6F3B-2312-4E36-98DA-E5B811F4B630}" type="parTrans" cxnId="{791D7FC3-8806-4774-B890-EC7399155732}">
      <dgm:prSet/>
      <dgm:spPr/>
      <dgm:t>
        <a:bodyPr/>
        <a:lstStyle/>
        <a:p>
          <a:endParaRPr lang="nl-NL"/>
        </a:p>
      </dgm:t>
    </dgm:pt>
    <dgm:pt modelId="{D1D7400F-4056-419E-920B-EFC9F023A071}" type="sibTrans" cxnId="{791D7FC3-8806-4774-B890-EC7399155732}">
      <dgm:prSet/>
      <dgm:spPr/>
      <dgm:t>
        <a:bodyPr/>
        <a:lstStyle/>
        <a:p>
          <a:endParaRPr lang="nl-NL"/>
        </a:p>
      </dgm:t>
    </dgm:pt>
    <dgm:pt modelId="{48522AB6-74CD-4A41-8FFF-2F0D51DF43E4}">
      <dgm:prSet phldrT="[Tekst]" custT="1"/>
      <dgm:spPr>
        <a:solidFill>
          <a:schemeClr val="accent3">
            <a:alpha val="90000"/>
          </a:schemeClr>
        </a:solidFill>
      </dgm:spPr>
      <dgm:t>
        <a:bodyPr/>
        <a:lstStyle/>
        <a:p>
          <a:r>
            <a:rPr lang="nl-NL" sz="2000" dirty="0"/>
            <a:t>Ingedeeld op soort </a:t>
          </a:r>
        </a:p>
      </dgm:t>
    </dgm:pt>
    <dgm:pt modelId="{CB2DD72D-182E-46C7-ACAC-193692E68B10}" type="parTrans" cxnId="{B5869916-FB2D-47CC-9455-234C3FA823DD}">
      <dgm:prSet/>
      <dgm:spPr/>
      <dgm:t>
        <a:bodyPr/>
        <a:lstStyle/>
        <a:p>
          <a:endParaRPr lang="nl-NL"/>
        </a:p>
      </dgm:t>
    </dgm:pt>
    <dgm:pt modelId="{63B15935-9E33-4737-8399-BAB1BCAD5B10}" type="sibTrans" cxnId="{B5869916-FB2D-47CC-9455-234C3FA823DD}">
      <dgm:prSet/>
      <dgm:spPr/>
      <dgm:t>
        <a:bodyPr/>
        <a:lstStyle/>
        <a:p>
          <a:endParaRPr lang="nl-NL"/>
        </a:p>
      </dgm:t>
    </dgm:pt>
    <dgm:pt modelId="{ACB36EA6-15FC-4A19-B871-CB5F69A1C926}">
      <dgm:prSet phldrT="[Tekst]" custT="1"/>
      <dgm:spPr>
        <a:solidFill>
          <a:schemeClr val="accent3">
            <a:alpha val="90000"/>
          </a:schemeClr>
        </a:solidFill>
      </dgm:spPr>
      <dgm:t>
        <a:bodyPr/>
        <a:lstStyle/>
        <a:p>
          <a:r>
            <a:rPr lang="nl-NL" sz="2000"/>
            <a:t>Voorzien van kenmerken om selectie te versimpelen</a:t>
          </a:r>
        </a:p>
      </dgm:t>
    </dgm:pt>
    <dgm:pt modelId="{4F3C979E-8655-44EC-BE92-4E5DC14B86D0}" type="parTrans" cxnId="{50A95CAE-34AE-4CC9-B16A-9CEEAD455608}">
      <dgm:prSet/>
      <dgm:spPr/>
      <dgm:t>
        <a:bodyPr/>
        <a:lstStyle/>
        <a:p>
          <a:endParaRPr lang="nl-NL"/>
        </a:p>
      </dgm:t>
    </dgm:pt>
    <dgm:pt modelId="{40583E4C-55CD-4D1D-BBA7-C4AAE13371AA}" type="sibTrans" cxnId="{50A95CAE-34AE-4CC9-B16A-9CEEAD455608}">
      <dgm:prSet/>
      <dgm:spPr/>
      <dgm:t>
        <a:bodyPr/>
        <a:lstStyle/>
        <a:p>
          <a:endParaRPr lang="nl-NL"/>
        </a:p>
      </dgm:t>
    </dgm:pt>
    <dgm:pt modelId="{6F78ADD8-7303-446C-99F7-8FB00443D06E}">
      <dgm:prSet phldrT="[Tekst]" custT="1"/>
      <dgm:spPr>
        <a:solidFill>
          <a:schemeClr val="accent3">
            <a:alpha val="90000"/>
          </a:schemeClr>
        </a:solidFill>
      </dgm:spPr>
      <dgm:t>
        <a:bodyPr/>
        <a:lstStyle/>
        <a:p>
          <a:r>
            <a:rPr lang="nl-NL" sz="2000"/>
            <a:t>Beheersmaatregelen deels vooruitlopend op vereisten uit NIS-2</a:t>
          </a:r>
        </a:p>
      </dgm:t>
    </dgm:pt>
    <dgm:pt modelId="{2E590E7F-6C11-4CFE-AB1B-14C8A2EF6538}" type="parTrans" cxnId="{C5BE3CBE-0D60-499F-8DAF-5E8A2F1054D2}">
      <dgm:prSet/>
      <dgm:spPr/>
      <dgm:t>
        <a:bodyPr/>
        <a:lstStyle/>
        <a:p>
          <a:endParaRPr lang="nl-NL"/>
        </a:p>
      </dgm:t>
    </dgm:pt>
    <dgm:pt modelId="{3C1ACAAB-7F75-4CBC-9D9C-958C2A9C6844}" type="sibTrans" cxnId="{C5BE3CBE-0D60-499F-8DAF-5E8A2F1054D2}">
      <dgm:prSet/>
      <dgm:spPr/>
      <dgm:t>
        <a:bodyPr/>
        <a:lstStyle/>
        <a:p>
          <a:endParaRPr lang="nl-NL"/>
        </a:p>
      </dgm:t>
    </dgm:pt>
    <dgm:pt modelId="{2838C28E-B24F-4EA5-97AB-5B9FECE507F3}">
      <dgm:prSet phldrT="[Tekst]" custT="1"/>
      <dgm:spPr>
        <a:solidFill>
          <a:schemeClr val="accent3">
            <a:alpha val="90000"/>
          </a:schemeClr>
        </a:solidFill>
      </dgm:spPr>
      <dgm:t>
        <a:bodyPr/>
        <a:lstStyle/>
        <a:p>
          <a:endParaRPr lang="nl-NL" sz="2000"/>
        </a:p>
      </dgm:t>
    </dgm:pt>
    <dgm:pt modelId="{FB48448B-C56C-4450-8347-AB859A5BF432}" type="parTrans" cxnId="{082B8C38-DDB0-4E82-9039-84AAE2FE1A03}">
      <dgm:prSet/>
      <dgm:spPr/>
      <dgm:t>
        <a:bodyPr/>
        <a:lstStyle/>
        <a:p>
          <a:endParaRPr lang="nl-NL"/>
        </a:p>
      </dgm:t>
    </dgm:pt>
    <dgm:pt modelId="{EFDCEB67-AEFA-4975-8E23-CF68401D727D}" type="sibTrans" cxnId="{082B8C38-DDB0-4E82-9039-84AAE2FE1A03}">
      <dgm:prSet/>
      <dgm:spPr/>
      <dgm:t>
        <a:bodyPr/>
        <a:lstStyle/>
        <a:p>
          <a:endParaRPr lang="nl-NL"/>
        </a:p>
      </dgm:t>
    </dgm:pt>
    <dgm:pt modelId="{30286011-E684-4BFC-ABAD-D54779892B08}">
      <dgm:prSet phldrT="[Tekst]" custT="1"/>
      <dgm:spPr>
        <a:solidFill>
          <a:schemeClr val="accent3">
            <a:alpha val="90000"/>
          </a:schemeClr>
        </a:solidFill>
      </dgm:spPr>
      <dgm:t>
        <a:bodyPr/>
        <a:lstStyle/>
        <a:p>
          <a:r>
            <a:rPr lang="nl-NL" sz="2000" dirty="0"/>
            <a:t>Amendement klimaatverandering als verplicht aandachtspunt in de contextanalyse</a:t>
          </a:r>
        </a:p>
      </dgm:t>
    </dgm:pt>
    <dgm:pt modelId="{2951C57F-3E13-45AC-9832-FC8FB8AFF8B7}" type="parTrans" cxnId="{003D4127-3B40-4BF4-A4FD-988897EDBB75}">
      <dgm:prSet/>
      <dgm:spPr/>
      <dgm:t>
        <a:bodyPr/>
        <a:lstStyle/>
        <a:p>
          <a:endParaRPr lang="nl-NL"/>
        </a:p>
      </dgm:t>
    </dgm:pt>
    <dgm:pt modelId="{309615AE-7BCE-4C2C-95BE-3992DBCF4D90}" type="sibTrans" cxnId="{003D4127-3B40-4BF4-A4FD-988897EDBB75}">
      <dgm:prSet/>
      <dgm:spPr/>
      <dgm:t>
        <a:bodyPr/>
        <a:lstStyle/>
        <a:p>
          <a:endParaRPr lang="nl-NL"/>
        </a:p>
      </dgm:t>
    </dgm:pt>
    <dgm:pt modelId="{8BD3F311-0CE1-4A7B-96C8-C6D76CDD3200}">
      <dgm:prSet phldrT="[Tekst]" custT="1"/>
      <dgm:spPr>
        <a:solidFill>
          <a:schemeClr val="accent3">
            <a:alpha val="90000"/>
          </a:schemeClr>
        </a:solidFill>
      </dgm:spPr>
      <dgm:t>
        <a:bodyPr/>
        <a:lstStyle/>
        <a:p>
          <a:endParaRPr lang="nl-NL" sz="2000"/>
        </a:p>
      </dgm:t>
    </dgm:pt>
    <dgm:pt modelId="{7D6BBF83-CDA8-4F7E-A13E-F969483D1521}" type="parTrans" cxnId="{B12F6F82-5C80-41DF-B0EF-F243FE7E058C}">
      <dgm:prSet/>
      <dgm:spPr/>
      <dgm:t>
        <a:bodyPr/>
        <a:lstStyle/>
        <a:p>
          <a:endParaRPr lang="nl-NL"/>
        </a:p>
      </dgm:t>
    </dgm:pt>
    <dgm:pt modelId="{79FEFF08-FEFA-403F-9361-101BD76CC3C7}" type="sibTrans" cxnId="{B12F6F82-5C80-41DF-B0EF-F243FE7E058C}">
      <dgm:prSet/>
      <dgm:spPr/>
      <dgm:t>
        <a:bodyPr/>
        <a:lstStyle/>
        <a:p>
          <a:endParaRPr lang="nl-NL"/>
        </a:p>
      </dgm:t>
    </dgm:pt>
    <dgm:pt modelId="{80C23232-4919-4383-A0F8-3B79699A2901}" type="pres">
      <dgm:prSet presAssocID="{AAFF495D-29BC-4F7F-83F5-C86B29D89870}" presName="linearFlow" presStyleCnt="0">
        <dgm:presLayoutVars>
          <dgm:dir/>
          <dgm:animLvl val="lvl"/>
          <dgm:resizeHandles val="exact"/>
        </dgm:presLayoutVars>
      </dgm:prSet>
      <dgm:spPr/>
    </dgm:pt>
    <dgm:pt modelId="{16BFE405-13A5-4678-A441-C3107AF46239}" type="pres">
      <dgm:prSet presAssocID="{DD876E8E-A19C-46E0-B0DC-166634E539ED}" presName="composite" presStyleCnt="0"/>
      <dgm:spPr/>
    </dgm:pt>
    <dgm:pt modelId="{BB673718-8A3A-42E4-A8C1-CB84C2C10FEF}" type="pres">
      <dgm:prSet presAssocID="{DD876E8E-A19C-46E0-B0DC-166634E539ED}" presName="parentText" presStyleLbl="alignNode1" presStyleIdx="0" presStyleCnt="2">
        <dgm:presLayoutVars>
          <dgm:chMax val="1"/>
          <dgm:bulletEnabled val="1"/>
        </dgm:presLayoutVars>
      </dgm:prSet>
      <dgm:spPr/>
    </dgm:pt>
    <dgm:pt modelId="{26B411E9-D896-4485-B02C-A5EC97E3151D}" type="pres">
      <dgm:prSet presAssocID="{DD876E8E-A19C-46E0-B0DC-166634E539ED}" presName="descendantText" presStyleLbl="alignAcc1" presStyleIdx="0" presStyleCnt="2">
        <dgm:presLayoutVars>
          <dgm:bulletEnabled val="1"/>
        </dgm:presLayoutVars>
      </dgm:prSet>
      <dgm:spPr/>
    </dgm:pt>
    <dgm:pt modelId="{D9D4CCB2-8969-47D2-A2D2-44903269E20B}" type="pres">
      <dgm:prSet presAssocID="{49A0B4EE-F5B6-4C70-8688-ECE4681740A0}" presName="sp" presStyleCnt="0"/>
      <dgm:spPr/>
    </dgm:pt>
    <dgm:pt modelId="{71A6CAF3-B9EC-439C-8D95-CA219EA079C9}" type="pres">
      <dgm:prSet presAssocID="{BFCEBC48-3EBD-47F7-BD04-3AA2E0D05EAB}" presName="composite" presStyleCnt="0"/>
      <dgm:spPr/>
    </dgm:pt>
    <dgm:pt modelId="{37446D13-EC9A-4710-937E-8A4BFDE91F83}" type="pres">
      <dgm:prSet presAssocID="{BFCEBC48-3EBD-47F7-BD04-3AA2E0D05EAB}" presName="parentText" presStyleLbl="alignNode1" presStyleIdx="1" presStyleCnt="2">
        <dgm:presLayoutVars>
          <dgm:chMax val="1"/>
          <dgm:bulletEnabled val="1"/>
        </dgm:presLayoutVars>
      </dgm:prSet>
      <dgm:spPr/>
    </dgm:pt>
    <dgm:pt modelId="{4AB0A06F-2157-45F6-A9DB-84DC2506736E}" type="pres">
      <dgm:prSet presAssocID="{BFCEBC48-3EBD-47F7-BD04-3AA2E0D05EAB}" presName="descendantText" presStyleLbl="alignAcc1" presStyleIdx="1" presStyleCnt="2">
        <dgm:presLayoutVars>
          <dgm:bulletEnabled val="1"/>
        </dgm:presLayoutVars>
      </dgm:prSet>
      <dgm:spPr/>
    </dgm:pt>
  </dgm:ptLst>
  <dgm:cxnLst>
    <dgm:cxn modelId="{B4FCCE0C-DCB0-4B08-9B8D-44E7B7CB2F75}" type="presOf" srcId="{8BD3F311-0CE1-4A7B-96C8-C6D76CDD3200}" destId="{26B411E9-D896-4485-B02C-A5EC97E3151D}" srcOrd="0" destOrd="0" presId="urn:microsoft.com/office/officeart/2005/8/layout/chevron2"/>
    <dgm:cxn modelId="{2B65460E-CD2A-4EAA-8667-6BA31EFEB594}" srcId="{DD876E8E-A19C-46E0-B0DC-166634E539ED}" destId="{95FC9E1E-51C8-4C0A-A0C0-432356C3D3C3}" srcOrd="1" destOrd="0" parTransId="{DA0E7B33-9663-48CA-8912-A3489E7F2183}" sibTransId="{7BD14077-25C2-4284-8C1D-1C93038938BB}"/>
    <dgm:cxn modelId="{B5869916-FB2D-47CC-9455-234C3FA823DD}" srcId="{BFCEBC48-3EBD-47F7-BD04-3AA2E0D05EAB}" destId="{48522AB6-74CD-4A41-8FFF-2F0D51DF43E4}" srcOrd="2" destOrd="0" parTransId="{CB2DD72D-182E-46C7-ACAC-193692E68B10}" sibTransId="{63B15935-9E33-4737-8399-BAB1BCAD5B10}"/>
    <dgm:cxn modelId="{BC322926-9934-4654-93D0-C0A0A27E5ECC}" type="presOf" srcId="{6411EC06-9D14-45CD-A4C7-B76E63DEF193}" destId="{26B411E9-D896-4485-B02C-A5EC97E3151D}" srcOrd="0" destOrd="3" presId="urn:microsoft.com/office/officeart/2005/8/layout/chevron2"/>
    <dgm:cxn modelId="{003D4127-3B40-4BF4-A4FD-988897EDBB75}" srcId="{DD876E8E-A19C-46E0-B0DC-166634E539ED}" destId="{30286011-E684-4BFC-ABAD-D54779892B08}" srcOrd="2" destOrd="0" parTransId="{2951C57F-3E13-45AC-9832-FC8FB8AFF8B7}" sibTransId="{309615AE-7BCE-4C2C-95BE-3992DBCF4D90}"/>
    <dgm:cxn modelId="{4CBCE136-C5A4-4818-888D-382A746E0F70}" type="presOf" srcId="{95FC9E1E-51C8-4C0A-A0C0-432356C3D3C3}" destId="{26B411E9-D896-4485-B02C-A5EC97E3151D}" srcOrd="0" destOrd="1" presId="urn:microsoft.com/office/officeart/2005/8/layout/chevron2"/>
    <dgm:cxn modelId="{082B8C38-DDB0-4E82-9039-84AAE2FE1A03}" srcId="{DD876E8E-A19C-46E0-B0DC-166634E539ED}" destId="{2838C28E-B24F-4EA5-97AB-5B9FECE507F3}" srcOrd="4" destOrd="0" parTransId="{FB48448B-C56C-4450-8347-AB859A5BF432}" sibTransId="{EFDCEB67-AEFA-4975-8E23-CF68401D727D}"/>
    <dgm:cxn modelId="{37B57B65-BA1E-4CAB-BC09-B15D0E2BDE16}" type="presOf" srcId="{6F78ADD8-7303-446C-99F7-8FB00443D06E}" destId="{4AB0A06F-2157-45F6-A9DB-84DC2506736E}" srcOrd="0" destOrd="1" presId="urn:microsoft.com/office/officeart/2005/8/layout/chevron2"/>
    <dgm:cxn modelId="{DF46C64F-6352-4A79-BEA2-AD7C1FBBFD18}" type="presOf" srcId="{6DF17F06-B022-4912-B5AA-6AE07E961697}" destId="{4AB0A06F-2157-45F6-A9DB-84DC2506736E}" srcOrd="0" destOrd="0" presId="urn:microsoft.com/office/officeart/2005/8/layout/chevron2"/>
    <dgm:cxn modelId="{79645177-18F2-427F-B7D8-38F0339BE87A}" type="presOf" srcId="{ACB36EA6-15FC-4A19-B871-CB5F69A1C926}" destId="{4AB0A06F-2157-45F6-A9DB-84DC2506736E}" srcOrd="0" destOrd="3" presId="urn:microsoft.com/office/officeart/2005/8/layout/chevron2"/>
    <dgm:cxn modelId="{5B20167C-B9F6-4991-BDD8-B6F0C78AA7A1}" srcId="{AAFF495D-29BC-4F7F-83F5-C86B29D89870}" destId="{DD876E8E-A19C-46E0-B0DC-166634E539ED}" srcOrd="0" destOrd="0" parTransId="{A1062D28-DFF1-4714-A4CC-E17CB6AD0356}" sibTransId="{49A0B4EE-F5B6-4C70-8688-ECE4681740A0}"/>
    <dgm:cxn modelId="{B12F6F82-5C80-41DF-B0EF-F243FE7E058C}" srcId="{DD876E8E-A19C-46E0-B0DC-166634E539ED}" destId="{8BD3F311-0CE1-4A7B-96C8-C6D76CDD3200}" srcOrd="0" destOrd="0" parTransId="{7D6BBF83-CDA8-4F7E-A13E-F969483D1521}" sibTransId="{79FEFF08-FEFA-403F-9361-101BD76CC3C7}"/>
    <dgm:cxn modelId="{B20B1DA0-C3C7-484B-8CF4-AEB9578AF149}" type="presOf" srcId="{BFCEBC48-3EBD-47F7-BD04-3AA2E0D05EAB}" destId="{37446D13-EC9A-4710-937E-8A4BFDE91F83}" srcOrd="0" destOrd="0" presId="urn:microsoft.com/office/officeart/2005/8/layout/chevron2"/>
    <dgm:cxn modelId="{50A95CAE-34AE-4CC9-B16A-9CEEAD455608}" srcId="{BFCEBC48-3EBD-47F7-BD04-3AA2E0D05EAB}" destId="{ACB36EA6-15FC-4A19-B871-CB5F69A1C926}" srcOrd="3" destOrd="0" parTransId="{4F3C979E-8655-44EC-BE92-4E5DC14B86D0}" sibTransId="{40583E4C-55CD-4D1D-BBA7-C4AAE13371AA}"/>
    <dgm:cxn modelId="{C393EBB4-29B5-4E06-861A-704F52838D2C}" type="presOf" srcId="{AAFF495D-29BC-4F7F-83F5-C86B29D89870}" destId="{80C23232-4919-4383-A0F8-3B79699A2901}" srcOrd="0" destOrd="0" presId="urn:microsoft.com/office/officeart/2005/8/layout/chevron2"/>
    <dgm:cxn modelId="{C5BE3CBE-0D60-499F-8DAF-5E8A2F1054D2}" srcId="{BFCEBC48-3EBD-47F7-BD04-3AA2E0D05EAB}" destId="{6F78ADD8-7303-446C-99F7-8FB00443D06E}" srcOrd="1" destOrd="0" parTransId="{2E590E7F-6C11-4CFE-AB1B-14C8A2EF6538}" sibTransId="{3C1ACAAB-7F75-4CBC-9D9C-958C2A9C6844}"/>
    <dgm:cxn modelId="{791D7FC3-8806-4774-B890-EC7399155732}" srcId="{BFCEBC48-3EBD-47F7-BD04-3AA2E0D05EAB}" destId="{6DF17F06-B022-4912-B5AA-6AE07E961697}" srcOrd="0" destOrd="0" parTransId="{166B6F3B-2312-4E36-98DA-E5B811F4B630}" sibTransId="{D1D7400F-4056-419E-920B-EFC9F023A071}"/>
    <dgm:cxn modelId="{9E4FC5C7-F3F1-4AE8-9680-1F1805C6293D}" type="presOf" srcId="{2838C28E-B24F-4EA5-97AB-5B9FECE507F3}" destId="{26B411E9-D896-4485-B02C-A5EC97E3151D}" srcOrd="0" destOrd="4" presId="urn:microsoft.com/office/officeart/2005/8/layout/chevron2"/>
    <dgm:cxn modelId="{8A883FD2-58B7-49F1-8406-C4137886D19C}" srcId="{AAFF495D-29BC-4F7F-83F5-C86B29D89870}" destId="{BFCEBC48-3EBD-47F7-BD04-3AA2E0D05EAB}" srcOrd="1" destOrd="0" parTransId="{149861E5-0A75-4A3F-86F2-29A48AC0A827}" sibTransId="{865489FC-535E-4E52-A9A2-4C5E2798E6E1}"/>
    <dgm:cxn modelId="{2C9EC6DD-7D03-46C1-BA17-7199EBCE777A}" type="presOf" srcId="{48522AB6-74CD-4A41-8FFF-2F0D51DF43E4}" destId="{4AB0A06F-2157-45F6-A9DB-84DC2506736E}" srcOrd="0" destOrd="2" presId="urn:microsoft.com/office/officeart/2005/8/layout/chevron2"/>
    <dgm:cxn modelId="{F08511E2-743C-44E3-B82C-A1628F1E4C91}" type="presOf" srcId="{30286011-E684-4BFC-ABAD-D54779892B08}" destId="{26B411E9-D896-4485-B02C-A5EC97E3151D}" srcOrd="0" destOrd="2" presId="urn:microsoft.com/office/officeart/2005/8/layout/chevron2"/>
    <dgm:cxn modelId="{E84016F1-4D93-4C48-A548-46304E54808B}" type="presOf" srcId="{DD876E8E-A19C-46E0-B0DC-166634E539ED}" destId="{BB673718-8A3A-42E4-A8C1-CB84C2C10FEF}" srcOrd="0" destOrd="0" presId="urn:microsoft.com/office/officeart/2005/8/layout/chevron2"/>
    <dgm:cxn modelId="{8A2535F8-13EB-4820-854F-C645A6AF7CB8}" srcId="{DD876E8E-A19C-46E0-B0DC-166634E539ED}" destId="{6411EC06-9D14-45CD-A4C7-B76E63DEF193}" srcOrd="3" destOrd="0" parTransId="{DF8FAD1C-5157-4702-82A8-CB4CB5A10C3C}" sibTransId="{469C838C-9550-46BE-852F-4D974DA25753}"/>
    <dgm:cxn modelId="{993F9666-ECA1-4FEE-B594-7592922CBDDC}" type="presParOf" srcId="{80C23232-4919-4383-A0F8-3B79699A2901}" destId="{16BFE405-13A5-4678-A441-C3107AF46239}" srcOrd="0" destOrd="0" presId="urn:microsoft.com/office/officeart/2005/8/layout/chevron2"/>
    <dgm:cxn modelId="{AD665988-A454-4C41-93AD-A4BCA8F5BAD4}" type="presParOf" srcId="{16BFE405-13A5-4678-A441-C3107AF46239}" destId="{BB673718-8A3A-42E4-A8C1-CB84C2C10FEF}" srcOrd="0" destOrd="0" presId="urn:microsoft.com/office/officeart/2005/8/layout/chevron2"/>
    <dgm:cxn modelId="{E9023A31-27DD-4A4C-A012-2318BE5A5395}" type="presParOf" srcId="{16BFE405-13A5-4678-A441-C3107AF46239}" destId="{26B411E9-D896-4485-B02C-A5EC97E3151D}" srcOrd="1" destOrd="0" presId="urn:microsoft.com/office/officeart/2005/8/layout/chevron2"/>
    <dgm:cxn modelId="{3EA37F99-96E0-42DC-8FB9-3F36DA8D4F33}" type="presParOf" srcId="{80C23232-4919-4383-A0F8-3B79699A2901}" destId="{D9D4CCB2-8969-47D2-A2D2-44903269E20B}" srcOrd="1" destOrd="0" presId="urn:microsoft.com/office/officeart/2005/8/layout/chevron2"/>
    <dgm:cxn modelId="{B6EB045D-197E-4393-926C-51E1D771B593}" type="presParOf" srcId="{80C23232-4919-4383-A0F8-3B79699A2901}" destId="{71A6CAF3-B9EC-439C-8D95-CA219EA079C9}" srcOrd="2" destOrd="0" presId="urn:microsoft.com/office/officeart/2005/8/layout/chevron2"/>
    <dgm:cxn modelId="{28CCA547-F58D-4EF5-947B-475AE8326F87}" type="presParOf" srcId="{71A6CAF3-B9EC-439C-8D95-CA219EA079C9}" destId="{37446D13-EC9A-4710-937E-8A4BFDE91F83}" srcOrd="0" destOrd="0" presId="urn:microsoft.com/office/officeart/2005/8/layout/chevron2"/>
    <dgm:cxn modelId="{2282EE9D-A97C-4338-9F84-81D77E4D3302}" type="presParOf" srcId="{71A6CAF3-B9EC-439C-8D95-CA219EA079C9}" destId="{4AB0A06F-2157-45F6-A9DB-84DC2506736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2BA55-4608-4157-BA42-FFFCB1E3A6BD}">
      <dsp:nvSpPr>
        <dsp:cNvPr id="0" name=""/>
        <dsp:cNvSpPr/>
      </dsp:nvSpPr>
      <dsp:spPr>
        <a:xfrm>
          <a:off x="2363911" y="74433"/>
          <a:ext cx="1200505" cy="12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nl-NL" sz="2800" kern="1200"/>
            <a:t>Plan</a:t>
          </a:r>
        </a:p>
      </dsp:txBody>
      <dsp:txXfrm>
        <a:off x="2363911" y="74433"/>
        <a:ext cx="1200505" cy="1200505"/>
      </dsp:txXfrm>
    </dsp:sp>
    <dsp:sp modelId="{60B13D66-6B9E-448E-BEEA-0FCE5F23D8D5}">
      <dsp:nvSpPr>
        <dsp:cNvPr id="0" name=""/>
        <dsp:cNvSpPr/>
      </dsp:nvSpPr>
      <dsp:spPr>
        <a:xfrm>
          <a:off x="250372" y="-1021"/>
          <a:ext cx="3389499" cy="3389499"/>
        </a:xfrm>
        <a:prstGeom prst="circularArrow">
          <a:avLst>
            <a:gd name="adj1" fmla="val 6907"/>
            <a:gd name="adj2" fmla="val 465711"/>
            <a:gd name="adj3" fmla="val 547905"/>
            <a:gd name="adj4" fmla="val 20586384"/>
            <a:gd name="adj5" fmla="val 805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DBE0AE-BB27-464E-8D74-B23D212435DD}">
      <dsp:nvSpPr>
        <dsp:cNvPr id="0" name=""/>
        <dsp:cNvSpPr/>
      </dsp:nvSpPr>
      <dsp:spPr>
        <a:xfrm>
          <a:off x="2363911" y="2112517"/>
          <a:ext cx="1200505" cy="12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nl-NL" sz="2800" kern="1200"/>
            <a:t>Do</a:t>
          </a:r>
        </a:p>
      </dsp:txBody>
      <dsp:txXfrm>
        <a:off x="2363911" y="2112517"/>
        <a:ext cx="1200505" cy="1200505"/>
      </dsp:txXfrm>
    </dsp:sp>
    <dsp:sp modelId="{31F49F77-9D90-47B3-A08D-088FC207D6A3}">
      <dsp:nvSpPr>
        <dsp:cNvPr id="0" name=""/>
        <dsp:cNvSpPr/>
      </dsp:nvSpPr>
      <dsp:spPr>
        <a:xfrm>
          <a:off x="250372" y="-1021"/>
          <a:ext cx="3389499" cy="3389499"/>
        </a:xfrm>
        <a:prstGeom prst="circularArrow">
          <a:avLst>
            <a:gd name="adj1" fmla="val 6907"/>
            <a:gd name="adj2" fmla="val 465711"/>
            <a:gd name="adj3" fmla="val 5947905"/>
            <a:gd name="adj4" fmla="val 4386384"/>
            <a:gd name="adj5" fmla="val 8058"/>
          </a:avLst>
        </a:prstGeom>
        <a:solidFill>
          <a:schemeClr val="accent2">
            <a:hueOff val="2199404"/>
            <a:satOff val="-23810"/>
            <a:lumOff val="10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2B7138-1599-41F7-9B0B-D56BCFEB75FB}">
      <dsp:nvSpPr>
        <dsp:cNvPr id="0" name=""/>
        <dsp:cNvSpPr/>
      </dsp:nvSpPr>
      <dsp:spPr>
        <a:xfrm>
          <a:off x="325827" y="2112517"/>
          <a:ext cx="1200505" cy="12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nl-NL" sz="2800" kern="1200"/>
            <a:t>Check</a:t>
          </a:r>
        </a:p>
      </dsp:txBody>
      <dsp:txXfrm>
        <a:off x="325827" y="2112517"/>
        <a:ext cx="1200505" cy="1200505"/>
      </dsp:txXfrm>
    </dsp:sp>
    <dsp:sp modelId="{08D3451F-5191-49D8-B24F-928ED772FD2E}">
      <dsp:nvSpPr>
        <dsp:cNvPr id="0" name=""/>
        <dsp:cNvSpPr/>
      </dsp:nvSpPr>
      <dsp:spPr>
        <a:xfrm>
          <a:off x="250372" y="-1021"/>
          <a:ext cx="3389499" cy="3389499"/>
        </a:xfrm>
        <a:prstGeom prst="circularArrow">
          <a:avLst>
            <a:gd name="adj1" fmla="val 6907"/>
            <a:gd name="adj2" fmla="val 465711"/>
            <a:gd name="adj3" fmla="val 11347905"/>
            <a:gd name="adj4" fmla="val 9786384"/>
            <a:gd name="adj5" fmla="val 8058"/>
          </a:avLst>
        </a:prstGeom>
        <a:solidFill>
          <a:schemeClr val="accent2">
            <a:hueOff val="4398808"/>
            <a:satOff val="-47619"/>
            <a:lumOff val="20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B5E7CE-9DC5-408B-A74B-BC64416519E6}">
      <dsp:nvSpPr>
        <dsp:cNvPr id="0" name=""/>
        <dsp:cNvSpPr/>
      </dsp:nvSpPr>
      <dsp:spPr>
        <a:xfrm>
          <a:off x="325827" y="74433"/>
          <a:ext cx="1200505" cy="12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nl-NL" sz="2800" kern="1200"/>
            <a:t>Act</a:t>
          </a:r>
        </a:p>
      </dsp:txBody>
      <dsp:txXfrm>
        <a:off x="325827" y="74433"/>
        <a:ext cx="1200505" cy="1200505"/>
      </dsp:txXfrm>
    </dsp:sp>
    <dsp:sp modelId="{4D8A1C94-FAC4-449A-A6F8-AF65FB130C9D}">
      <dsp:nvSpPr>
        <dsp:cNvPr id="0" name=""/>
        <dsp:cNvSpPr/>
      </dsp:nvSpPr>
      <dsp:spPr>
        <a:xfrm>
          <a:off x="250372" y="-1021"/>
          <a:ext cx="3389499" cy="3389499"/>
        </a:xfrm>
        <a:prstGeom prst="circularArrow">
          <a:avLst>
            <a:gd name="adj1" fmla="val 6907"/>
            <a:gd name="adj2" fmla="val 465711"/>
            <a:gd name="adj3" fmla="val 16747905"/>
            <a:gd name="adj4" fmla="val 15186384"/>
            <a:gd name="adj5" fmla="val 8058"/>
          </a:avLst>
        </a:prstGeom>
        <a:solidFill>
          <a:schemeClr val="accent2">
            <a:hueOff val="6598211"/>
            <a:satOff val="-71429"/>
            <a:lumOff val="30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73718-8A3A-42E4-A8C1-CB84C2C10FEF}">
      <dsp:nvSpPr>
        <dsp:cNvPr id="0" name=""/>
        <dsp:cNvSpPr/>
      </dsp:nvSpPr>
      <dsp:spPr>
        <a:xfrm rot="5400000">
          <a:off x="-401060" y="406006"/>
          <a:ext cx="2673735" cy="1871614"/>
        </a:xfrm>
        <a:prstGeom prst="chevron">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NL" sz="2400" kern="1200"/>
            <a:t>NEN7510-1</a:t>
          </a:r>
        </a:p>
      </dsp:txBody>
      <dsp:txXfrm rot="-5400000">
        <a:off x="1" y="940752"/>
        <a:ext cx="1871614" cy="802121"/>
      </dsp:txXfrm>
    </dsp:sp>
    <dsp:sp modelId="{26B411E9-D896-4485-B02C-A5EC97E3151D}">
      <dsp:nvSpPr>
        <dsp:cNvPr id="0" name=""/>
        <dsp:cNvSpPr/>
      </dsp:nvSpPr>
      <dsp:spPr>
        <a:xfrm rot="5400000">
          <a:off x="5175675" y="-3299115"/>
          <a:ext cx="1737928" cy="8346050"/>
        </a:xfrm>
        <a:prstGeom prst="round2SameRect">
          <a:avLst/>
        </a:prstGeom>
        <a:solidFill>
          <a:schemeClr val="accent3">
            <a:alpha val="9000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endParaRPr lang="nl-NL" sz="2000" kern="1200"/>
        </a:p>
        <a:p>
          <a:pPr marL="228600" lvl="1" indent="-228600" algn="l" defTabSz="889000">
            <a:lnSpc>
              <a:spcPct val="90000"/>
            </a:lnSpc>
            <a:spcBef>
              <a:spcPct val="0"/>
            </a:spcBef>
            <a:spcAft>
              <a:spcPct val="15000"/>
            </a:spcAft>
            <a:buChar char="•"/>
          </a:pPr>
          <a:r>
            <a:rPr lang="nl-NL" sz="2000" kern="1200"/>
            <a:t>Van High Level </a:t>
          </a:r>
          <a:r>
            <a:rPr lang="nl-NL" sz="2000" kern="1200" err="1"/>
            <a:t>Structure</a:t>
          </a:r>
          <a:r>
            <a:rPr lang="nl-NL" sz="2000" kern="1200"/>
            <a:t> naar </a:t>
          </a:r>
          <a:r>
            <a:rPr lang="nl-NL" sz="2000" kern="1200" err="1"/>
            <a:t>Harmonized</a:t>
          </a:r>
          <a:r>
            <a:rPr lang="nl-NL" sz="2000" kern="1200"/>
            <a:t> </a:t>
          </a:r>
          <a:r>
            <a:rPr lang="nl-NL" sz="2000" kern="1200" err="1"/>
            <a:t>Structure</a:t>
          </a:r>
          <a:endParaRPr lang="nl-NL" sz="2000" kern="1200"/>
        </a:p>
        <a:p>
          <a:pPr marL="228600" lvl="1" indent="-228600" algn="l" defTabSz="889000">
            <a:lnSpc>
              <a:spcPct val="90000"/>
            </a:lnSpc>
            <a:spcBef>
              <a:spcPct val="0"/>
            </a:spcBef>
            <a:spcAft>
              <a:spcPct val="15000"/>
            </a:spcAft>
            <a:buChar char="•"/>
          </a:pPr>
          <a:r>
            <a:rPr lang="nl-NL" sz="2000" kern="1200" dirty="0"/>
            <a:t>Amendement klimaatverandering als verplicht aandachtspunt in de contextanalyse</a:t>
          </a:r>
        </a:p>
        <a:p>
          <a:pPr marL="228600" lvl="1" indent="-228600" algn="l" defTabSz="889000">
            <a:lnSpc>
              <a:spcPct val="90000"/>
            </a:lnSpc>
            <a:spcBef>
              <a:spcPct val="0"/>
            </a:spcBef>
            <a:spcAft>
              <a:spcPct val="15000"/>
            </a:spcAft>
            <a:buChar char="•"/>
          </a:pPr>
          <a:r>
            <a:rPr lang="nl-NL" sz="2000" kern="1200" dirty="0"/>
            <a:t>Nieuwe bijlage A</a:t>
          </a:r>
        </a:p>
        <a:p>
          <a:pPr marL="228600" lvl="1" indent="-228600" algn="l" defTabSz="889000">
            <a:lnSpc>
              <a:spcPct val="90000"/>
            </a:lnSpc>
            <a:spcBef>
              <a:spcPct val="0"/>
            </a:spcBef>
            <a:spcAft>
              <a:spcPct val="15000"/>
            </a:spcAft>
            <a:buChar char="•"/>
          </a:pPr>
          <a:endParaRPr lang="nl-NL" sz="2000" kern="1200"/>
        </a:p>
      </dsp:txBody>
      <dsp:txXfrm rot="-5400000">
        <a:off x="1871615" y="89784"/>
        <a:ext cx="8261211" cy="1568250"/>
      </dsp:txXfrm>
    </dsp:sp>
    <dsp:sp modelId="{37446D13-EC9A-4710-937E-8A4BFDE91F83}">
      <dsp:nvSpPr>
        <dsp:cNvPr id="0" name=""/>
        <dsp:cNvSpPr/>
      </dsp:nvSpPr>
      <dsp:spPr>
        <a:xfrm rot="5400000">
          <a:off x="-401060" y="2797530"/>
          <a:ext cx="2673735" cy="1871614"/>
        </a:xfrm>
        <a:prstGeom prst="chevron">
          <a:avLst/>
        </a:prstGeom>
        <a:solidFill>
          <a:schemeClr val="accent1">
            <a:shade val="50000"/>
            <a:hueOff val="635730"/>
            <a:satOff val="-69760"/>
            <a:lumOff val="52645"/>
            <a:alphaOff val="0"/>
          </a:schemeClr>
        </a:solidFill>
        <a:ln w="12700" cap="flat" cmpd="sng" algn="ctr">
          <a:solidFill>
            <a:schemeClr val="accent1">
              <a:shade val="50000"/>
              <a:hueOff val="635730"/>
              <a:satOff val="-69760"/>
              <a:lumOff val="526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NL" sz="2400" kern="1200"/>
            <a:t>NEN7510-2</a:t>
          </a:r>
        </a:p>
      </dsp:txBody>
      <dsp:txXfrm rot="-5400000">
        <a:off x="1" y="3332276"/>
        <a:ext cx="1871614" cy="802121"/>
      </dsp:txXfrm>
    </dsp:sp>
    <dsp:sp modelId="{4AB0A06F-2157-45F6-A9DB-84DC2506736E}">
      <dsp:nvSpPr>
        <dsp:cNvPr id="0" name=""/>
        <dsp:cNvSpPr/>
      </dsp:nvSpPr>
      <dsp:spPr>
        <a:xfrm rot="5400000">
          <a:off x="5175675" y="-907591"/>
          <a:ext cx="1737928" cy="8346050"/>
        </a:xfrm>
        <a:prstGeom prst="round2SameRect">
          <a:avLst/>
        </a:prstGeom>
        <a:solidFill>
          <a:schemeClr val="accent3">
            <a:alpha val="90000"/>
          </a:schemeClr>
        </a:solidFill>
        <a:ln w="12700" cap="flat" cmpd="sng" algn="ctr">
          <a:solidFill>
            <a:schemeClr val="accent1">
              <a:shade val="50000"/>
              <a:hueOff val="635730"/>
              <a:satOff val="-69760"/>
              <a:lumOff val="526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kern="1200"/>
            <a:t>Van 114 + 3  (zorgsector specifieke) beheersmaatregelen naar 93 + 8 (zorgsector specifieke) beheersmaatregelen</a:t>
          </a:r>
        </a:p>
        <a:p>
          <a:pPr marL="228600" lvl="1" indent="-228600" algn="l" defTabSz="889000">
            <a:lnSpc>
              <a:spcPct val="90000"/>
            </a:lnSpc>
            <a:spcBef>
              <a:spcPct val="0"/>
            </a:spcBef>
            <a:spcAft>
              <a:spcPct val="15000"/>
            </a:spcAft>
            <a:buChar char="•"/>
          </a:pPr>
          <a:r>
            <a:rPr lang="nl-NL" sz="2000" kern="1200"/>
            <a:t>Beheersmaatregelen deels vooruitlopend op vereisten uit NIS-2</a:t>
          </a:r>
        </a:p>
        <a:p>
          <a:pPr marL="228600" lvl="1" indent="-228600" algn="l" defTabSz="889000">
            <a:lnSpc>
              <a:spcPct val="90000"/>
            </a:lnSpc>
            <a:spcBef>
              <a:spcPct val="0"/>
            </a:spcBef>
            <a:spcAft>
              <a:spcPct val="15000"/>
            </a:spcAft>
            <a:buChar char="•"/>
          </a:pPr>
          <a:r>
            <a:rPr lang="nl-NL" sz="2000" kern="1200" dirty="0"/>
            <a:t>Ingedeeld op soort </a:t>
          </a:r>
        </a:p>
        <a:p>
          <a:pPr marL="228600" lvl="1" indent="-228600" algn="l" defTabSz="889000">
            <a:lnSpc>
              <a:spcPct val="90000"/>
            </a:lnSpc>
            <a:spcBef>
              <a:spcPct val="0"/>
            </a:spcBef>
            <a:spcAft>
              <a:spcPct val="15000"/>
            </a:spcAft>
            <a:buChar char="•"/>
          </a:pPr>
          <a:r>
            <a:rPr lang="nl-NL" sz="2000" kern="1200"/>
            <a:t>Voorzien van kenmerken om selectie te versimpelen</a:t>
          </a:r>
        </a:p>
      </dsp:txBody>
      <dsp:txXfrm rot="-5400000">
        <a:off x="1871615" y="2481308"/>
        <a:ext cx="8261211" cy="156825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6878E0B0-242E-4B70-B3A5-1EA76752F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sz="1000"/>
          </a:p>
        </p:txBody>
      </p:sp>
      <p:sp>
        <p:nvSpPr>
          <p:cNvPr id="3" name="Tijdelijke aanduiding voor datum 2">
            <a:extLst>
              <a:ext uri="{FF2B5EF4-FFF2-40B4-BE49-F238E27FC236}">
                <a16:creationId xmlns:a16="http://schemas.microsoft.com/office/drawing/2014/main" id="{80C606FD-5271-499D-A593-F162C5179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76499D-E81D-486B-A470-BF73FF5237CA}" type="datetimeFigureOut">
              <a:rPr lang="nl-NL" sz="1000" smtClean="0"/>
              <a:t>11-09-2024</a:t>
            </a:fld>
            <a:endParaRPr lang="nl-NL" sz="1000"/>
          </a:p>
        </p:txBody>
      </p:sp>
      <p:sp>
        <p:nvSpPr>
          <p:cNvPr id="4" name="Tijdelijke aanduiding voor voettekst 3">
            <a:extLst>
              <a:ext uri="{FF2B5EF4-FFF2-40B4-BE49-F238E27FC236}">
                <a16:creationId xmlns:a16="http://schemas.microsoft.com/office/drawing/2014/main" id="{1E453211-6196-47BA-BE34-836A0E37E7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sz="1000"/>
          </a:p>
        </p:txBody>
      </p:sp>
      <p:sp>
        <p:nvSpPr>
          <p:cNvPr id="5" name="Tijdelijke aanduiding voor dianummer 4">
            <a:extLst>
              <a:ext uri="{FF2B5EF4-FFF2-40B4-BE49-F238E27FC236}">
                <a16:creationId xmlns:a16="http://schemas.microsoft.com/office/drawing/2014/main" id="{B7A897B1-BEE5-49D5-806C-1CC8F8B9CE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75915-340E-4AD1-8E8F-23F5CCD42AD6}" type="slidenum">
              <a:rPr lang="nl-NL" sz="1000" smtClean="0"/>
              <a:t>‹nr.›</a:t>
            </a:fld>
            <a:endParaRPr lang="nl-NL" sz="1000"/>
          </a:p>
        </p:txBody>
      </p:sp>
    </p:spTree>
    <p:extLst>
      <p:ext uri="{BB962C8B-B14F-4D97-AF65-F5344CB8AC3E}">
        <p14:creationId xmlns:p14="http://schemas.microsoft.com/office/powerpoint/2010/main" val="2183113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85D2ED73-85B4-4E7D-AA05-72CF7732A855}" type="datetimeFigureOut">
              <a:rPr lang="nl-NL" smtClean="0"/>
              <a:pPr/>
              <a:t>11-09-2024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D9FDEF2C-CE33-4A5F-8564-F2D1ED49194C}" type="slidenum">
              <a:rPr lang="nl-NL" smtClean="0"/>
              <a:pPr/>
              <a:t>‹nr.›</a:t>
            </a:fld>
            <a:endParaRPr lang="nl-NL"/>
          </a:p>
        </p:txBody>
      </p:sp>
    </p:spTree>
    <p:extLst>
      <p:ext uri="{BB962C8B-B14F-4D97-AF65-F5344CB8AC3E}">
        <p14:creationId xmlns:p14="http://schemas.microsoft.com/office/powerpoint/2010/main" val="395909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p>
        </p:txBody>
      </p:sp>
      <p:sp>
        <p:nvSpPr>
          <p:cNvPr id="4" name="Tijdelijke aanduiding voor dianummer 3"/>
          <p:cNvSpPr>
            <a:spLocks noGrp="1"/>
          </p:cNvSpPr>
          <p:nvPr>
            <p:ph type="sldNum" sz="quarter" idx="5"/>
          </p:nvPr>
        </p:nvSpPr>
        <p:spPr/>
        <p:txBody>
          <a:bodyPr/>
          <a:lstStyle/>
          <a:p>
            <a:fld id="{3E250F9D-AEBF-4261-9371-1C8549DCCA5F}" type="slidenum">
              <a:rPr lang="nl-NL" smtClean="0"/>
              <a:t>1</a:t>
            </a:fld>
            <a:endParaRPr lang="nl-NL"/>
          </a:p>
        </p:txBody>
      </p:sp>
    </p:spTree>
    <p:extLst>
      <p:ext uri="{BB962C8B-B14F-4D97-AF65-F5344CB8AC3E}">
        <p14:creationId xmlns:p14="http://schemas.microsoft.com/office/powerpoint/2010/main" val="3792835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E250F9D-AEBF-4261-9371-1C8549DCCA5F}" type="slidenum">
              <a:rPr lang="nl-NL" smtClean="0"/>
              <a:t>2</a:t>
            </a:fld>
            <a:endParaRPr lang="nl-NL"/>
          </a:p>
        </p:txBody>
      </p:sp>
    </p:spTree>
    <p:extLst>
      <p:ext uri="{BB962C8B-B14F-4D97-AF65-F5344CB8AC3E}">
        <p14:creationId xmlns:p14="http://schemas.microsoft.com/office/powerpoint/2010/main" val="1001123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E250F9D-AEBF-4261-9371-1C8549DCCA5F}" type="slidenum">
              <a:rPr lang="nl-NL" smtClean="0"/>
              <a:t>3</a:t>
            </a:fld>
            <a:endParaRPr lang="nl-NL"/>
          </a:p>
        </p:txBody>
      </p:sp>
    </p:spTree>
    <p:extLst>
      <p:ext uri="{BB962C8B-B14F-4D97-AF65-F5344CB8AC3E}">
        <p14:creationId xmlns:p14="http://schemas.microsoft.com/office/powerpoint/2010/main" val="3833496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E250F9D-AEBF-4261-9371-1C8549DCCA5F}" type="slidenum">
              <a:rPr lang="nl-NL" smtClean="0"/>
              <a:t>4</a:t>
            </a:fld>
            <a:endParaRPr lang="nl-NL"/>
          </a:p>
        </p:txBody>
      </p:sp>
    </p:spTree>
    <p:extLst>
      <p:ext uri="{BB962C8B-B14F-4D97-AF65-F5344CB8AC3E}">
        <p14:creationId xmlns:p14="http://schemas.microsoft.com/office/powerpoint/2010/main" val="1032203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E250F9D-AEBF-4261-9371-1C8549DCCA5F}" type="slidenum">
              <a:rPr lang="nl-NL" smtClean="0"/>
              <a:t>5</a:t>
            </a:fld>
            <a:endParaRPr lang="nl-NL"/>
          </a:p>
        </p:txBody>
      </p:sp>
    </p:spTree>
    <p:extLst>
      <p:ext uri="{BB962C8B-B14F-4D97-AF65-F5344CB8AC3E}">
        <p14:creationId xmlns:p14="http://schemas.microsoft.com/office/powerpoint/2010/main" val="107818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Zo ook de NEN 7510: informatiebeveiliging in de zorg. In deze tijd zal het niemand zijn ontgaan dat er aan de ene kant meer dan ooit aandacht is voor beschikbaarheid van data, grote hoeveelheid aan informatie, uitwisseling van gegevens </a:t>
            </a:r>
            <a:r>
              <a:rPr lang="nl-NL" err="1"/>
              <a:t>etcetera</a:t>
            </a:r>
            <a:r>
              <a:rPr lang="nl-NL"/>
              <a:t>. Tegelijkertijd is er ook meer dan ooit aandacht voor privacy, informatiebeveiliging, </a:t>
            </a:r>
            <a:r>
              <a:rPr lang="nl-NL" err="1"/>
              <a:t>hacks</a:t>
            </a:r>
            <a:r>
              <a:rPr lang="nl-NL"/>
              <a:t>, </a:t>
            </a:r>
            <a:r>
              <a:rPr lang="nl-NL" err="1"/>
              <a:t>ransomware</a:t>
            </a:r>
            <a:r>
              <a:rPr lang="nl-NL"/>
              <a:t>, gijzelingen van informatie, noem het maar op.</a:t>
            </a:r>
          </a:p>
          <a:p>
            <a:r>
              <a:rPr lang="nl-NL"/>
              <a:t>Ook of juist in de zorg is dit een belangrijk onderwerp. Zorgverleners moeten op het juiste moment beschikking hebben tot de juiste informatie. Tegelijkertijd werken ze met speciale persoonsgegevens, en is het juist het soort gegevens waarvan mensen niet willen dat ze op straat komen te liggen of bijvoorbeeld bij bepaalde instellingen bekend zijn. Maar natuurlijk wel als ze zelf in de zorg belanden.</a:t>
            </a:r>
          </a:p>
          <a:p>
            <a:br>
              <a:rPr lang="nl-NL"/>
            </a:br>
            <a:r>
              <a:rPr lang="nl-NL"/>
              <a:t>Dat is een complexe mix: hoe dit goed vorm te geven en te beveiligen?</a:t>
            </a:r>
          </a:p>
          <a:p>
            <a:r>
              <a:rPr lang="nl-NL"/>
              <a:t>Dit gaat over de digitale gevaren, maar ook over fysieke zaken zoals overstromingen en elektriciteitsuitval. </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mbria" panose="02040503050406030204" pitchFamily="18" charset="0"/>
                <a:ea typeface="Calibri" panose="020F0502020204030204" pitchFamily="34" charset="0"/>
                <a:cs typeface="Arial" panose="020B0604020202020204" pitchFamily="34" charset="0"/>
              </a:rPr>
              <a:t>NEN 7510-1 bevat eisen voor het inrichten, implementeren, in stand houden en continu verbeteren van een managementsysteem voor informatiebeveiliging. Dit managementsysteem waarborgt de beschikbaarheid, integriteit en vertrouwelijkheid van informatie door op basis van risicomanagement een passend stelsel van beheersmaatregelen te treffen en te onderhouden. </a:t>
            </a:r>
          </a:p>
          <a:p>
            <a:endParaRPr lang="nl-NL"/>
          </a:p>
          <a:p>
            <a:r>
              <a:rPr lang="nl-NL"/>
              <a:t>NEN 7510 is gestoeld op 3 internationale normen:</a:t>
            </a:r>
          </a:p>
          <a:p>
            <a:r>
              <a:rPr lang="nl-NL"/>
              <a:t>27001: managementsysteem</a:t>
            </a:r>
          </a:p>
          <a:p>
            <a:r>
              <a:rPr lang="nl-NL"/>
              <a:t>27002: beheersmaatregelen</a:t>
            </a:r>
          </a:p>
          <a:p>
            <a:r>
              <a:rPr lang="nl-NL"/>
              <a:t>ISO 27799 voegt daar de </a:t>
            </a:r>
            <a:r>
              <a:rPr lang="nl-NL" err="1"/>
              <a:t>zorgspecifieke</a:t>
            </a:r>
            <a:r>
              <a:rPr lang="nl-NL"/>
              <a:t> context aan toe.</a:t>
            </a:r>
          </a:p>
          <a:p>
            <a:r>
              <a:rPr lang="nl-NL"/>
              <a:t>NEN 7510 is dan de Nederlandse specifieke zorgcontext voor informatiebeveiliging.</a:t>
            </a:r>
          </a:p>
          <a:p>
            <a:endParaRPr lang="nl-NL"/>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3E250F9D-AEBF-4261-9371-1C8549DCCA5F}" type="slidenum">
              <a:rPr lang="nl-NL" smtClean="0"/>
              <a:t>10</a:t>
            </a:fld>
            <a:endParaRPr lang="nl-NL"/>
          </a:p>
        </p:txBody>
      </p:sp>
    </p:spTree>
    <p:extLst>
      <p:ext uri="{BB962C8B-B14F-4D97-AF65-F5344CB8AC3E}">
        <p14:creationId xmlns:p14="http://schemas.microsoft.com/office/powerpoint/2010/main" val="4231301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11</a:t>
            </a:fld>
            <a:endParaRPr lang="nl-NL"/>
          </a:p>
        </p:txBody>
      </p:sp>
    </p:spTree>
    <p:extLst>
      <p:ext uri="{BB962C8B-B14F-4D97-AF65-F5344CB8AC3E}">
        <p14:creationId xmlns:p14="http://schemas.microsoft.com/office/powerpoint/2010/main" val="3119939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E250F9D-AEBF-4261-9371-1C8549DCCA5F}" type="slidenum">
              <a:rPr lang="nl-NL" smtClean="0"/>
              <a:t>17</a:t>
            </a:fld>
            <a:endParaRPr lang="nl-NL"/>
          </a:p>
        </p:txBody>
      </p:sp>
    </p:spTree>
    <p:extLst>
      <p:ext uri="{BB962C8B-B14F-4D97-AF65-F5344CB8AC3E}">
        <p14:creationId xmlns:p14="http://schemas.microsoft.com/office/powerpoint/2010/main" val="3238870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NL" sz="1200">
                <a:solidFill>
                  <a:srgbClr val="282828"/>
                </a:solidFill>
              </a:rPr>
              <a:t>Tot slot dan het proces voor NEN 7510 zelf.</a:t>
            </a:r>
          </a:p>
          <a:p>
            <a:pPr marL="0" indent="0">
              <a:buFontTx/>
              <a:buNone/>
            </a:pPr>
            <a:r>
              <a:rPr lang="nl-NL" sz="1200">
                <a:solidFill>
                  <a:srgbClr val="282828"/>
                </a:solidFill>
              </a:rPr>
              <a:t>Op dit moment is de ISO 27799 nog in herziening; NEN 7510 zal uitgaan van vergevorderde draft versies – om te zorgen dat NEN 7510 dit jaar nog gepubliceerd kan worden.</a:t>
            </a:r>
          </a:p>
          <a:p>
            <a:pPr marL="0" indent="0">
              <a:buFontTx/>
              <a:buNone/>
            </a:pPr>
            <a:r>
              <a:rPr lang="nl-NL" sz="1200">
                <a:solidFill>
                  <a:srgbClr val="282828"/>
                </a:solidFill>
              </a:rPr>
              <a:t>Op dit moment dus in</a:t>
            </a:r>
          </a:p>
          <a:p>
            <a:pPr marL="0" indent="0">
              <a:buFontTx/>
              <a:buNone/>
            </a:pPr>
            <a:endParaRPr lang="nl-NL" sz="1200">
              <a:solidFill>
                <a:srgbClr val="282828"/>
              </a:solidFill>
            </a:endParaRPr>
          </a:p>
          <a:p>
            <a:pPr marL="0" indent="0">
              <a:buFontTx/>
              <a:buNone/>
            </a:pPr>
            <a:r>
              <a:rPr lang="nl-NL" sz="1200">
                <a:solidFill>
                  <a:srgbClr val="282828"/>
                </a:solidFill>
              </a:rPr>
              <a:t>Op dit moment is 7510-1 inhoudelijk afgerond; en zijn we in afwachting van draft 27799 om deze in NEN 7510-2 te verwerken.</a:t>
            </a:r>
          </a:p>
          <a:p>
            <a:pPr marL="0" indent="0">
              <a:buFontTx/>
              <a:buNone/>
            </a:pPr>
            <a:r>
              <a:rPr lang="nl-NL" sz="1200">
                <a:solidFill>
                  <a:srgbClr val="282828"/>
                </a:solidFill>
              </a:rPr>
              <a:t>Naar verwachting zal in juli de publieke consultatie van start gaan. Hierin kan alle belangstellenden kennis nemen van en input leveren op de herziene norm. </a:t>
            </a:r>
          </a:p>
          <a:p>
            <a:pPr marL="0" indent="0">
              <a:buFontTx/>
              <a:buNone/>
            </a:pPr>
            <a:r>
              <a:rPr lang="nl-NL" sz="1200">
                <a:solidFill>
                  <a:srgbClr val="282828"/>
                </a:solidFill>
              </a:rPr>
              <a:t>Hiervoor zullen wij op vrijdag 12 juli een </a:t>
            </a:r>
            <a:r>
              <a:rPr lang="nl-NL" sz="1200" err="1">
                <a:solidFill>
                  <a:srgbClr val="282828"/>
                </a:solidFill>
              </a:rPr>
              <a:t>webinar</a:t>
            </a:r>
            <a:r>
              <a:rPr lang="nl-NL" sz="1200">
                <a:solidFill>
                  <a:srgbClr val="282828"/>
                </a:solidFill>
              </a:rPr>
              <a:t> organiseren waar nadere toelichting wordt gegeven op de norm. </a:t>
            </a:r>
          </a:p>
          <a:p>
            <a:pPr marL="342900" indent="-342900">
              <a:buFontTx/>
              <a:buChar char="-"/>
            </a:pPr>
            <a:endParaRPr lang="nl-NL" sz="1200">
              <a:solidFill>
                <a:srgbClr val="282828"/>
              </a:solidFill>
            </a:endParaRPr>
          </a:p>
          <a:p>
            <a:pPr marL="342900" indent="-342900">
              <a:buFontTx/>
              <a:buChar char="-"/>
            </a:pPr>
            <a:r>
              <a:rPr lang="nl-NL" sz="1200">
                <a:solidFill>
                  <a:srgbClr val="282828"/>
                </a:solidFill>
              </a:rPr>
              <a:t>Nagedacht over transitieperiode – afhankelijk van ISO 27006 – bij vorige editie 2 jaar; dus dat zien we als richtlijn voor deze transitieperiode. Huidige certificaten moeten binnen 2 jaar over naar nieuwe norm, na publicatie van herziene 7510.  </a:t>
            </a:r>
          </a:p>
          <a:p>
            <a:pPr marL="342900" indent="-342900">
              <a:buFontTx/>
              <a:buChar char="-"/>
            </a:pPr>
            <a:endParaRPr lang="nl-NL"/>
          </a:p>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B462-11D2-44EE-A5A6-3BBFD863D03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853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p>
        </p:txBody>
      </p:sp>
      <p:pic>
        <p:nvPicPr>
          <p:cNvPr id="4" name="Graphic 3">
            <a:extLst>
              <a:ext uri="{FF2B5EF4-FFF2-40B4-BE49-F238E27FC236}">
                <a16:creationId xmlns:a16="http://schemas.microsoft.com/office/drawing/2014/main" id="{1DA4CA4C-790B-C1AE-303E-25F07FC25B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420600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Grafie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8" y="2133600"/>
            <a:ext cx="8928100"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2368822755"/>
      </p:ext>
    </p:extLst>
  </p:cSld>
  <p:clrMapOvr>
    <a:masterClrMapping/>
  </p:clrMapOvr>
  <p:extLst>
    <p:ext uri="{DCECCB84-F9BA-43D5-87BE-67443E8EF086}">
      <p15:sldGuideLst xmlns:p15="http://schemas.microsoft.com/office/powerpoint/2012/main">
        <p15:guide id="2" orient="horz" pos="1344" userDrawn="1">
          <p15:clr>
            <a:srgbClr val="FBAE40"/>
          </p15:clr>
        </p15:guide>
        <p15:guide id="3" orient="horz" pos="3725">
          <p15:clr>
            <a:srgbClr val="FBAE40"/>
          </p15:clr>
        </p15:guide>
        <p15:guide id="4" pos="6153" userDrawn="1">
          <p15:clr>
            <a:srgbClr val="FBAE40"/>
          </p15:clr>
        </p15:guide>
        <p15:guide id="5" pos="5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2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7" y="2133600"/>
            <a:ext cx="4752000" cy="3779838"/>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6600213" y="2133600"/>
            <a:ext cx="4752000"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376365618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userDrawn="1">
          <p15:clr>
            <a:srgbClr val="FBAE40"/>
          </p15:clr>
        </p15:guide>
        <p15:guide id="5" pos="5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en 3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7" y="2133600"/>
            <a:ext cx="3157741" cy="3779838"/>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8194472" y="2133600"/>
            <a:ext cx="3157741" cy="3779838"/>
          </a:xfrm>
        </p:spPr>
        <p:txBody>
          <a:bodyPr bIns="648000" anchor="ctr" anchorCtr="0"/>
          <a:lstStyle>
            <a:lvl1pPr algn="ctr">
              <a:defRPr sz="1200" cap="all" baseline="0"/>
            </a:lvl1pPr>
          </a:lstStyle>
          <a:p>
            <a:r>
              <a:rPr lang="nl-NL"/>
              <a:t>Klik op icoon om grafiek in te voegen</a:t>
            </a:r>
          </a:p>
        </p:txBody>
      </p:sp>
      <p:sp>
        <p:nvSpPr>
          <p:cNvPr id="8" name="Tijdelijke aanduiding voor grafiek 3">
            <a:extLst>
              <a:ext uri="{FF2B5EF4-FFF2-40B4-BE49-F238E27FC236}">
                <a16:creationId xmlns:a16="http://schemas.microsoft.com/office/drawing/2014/main" id="{488C4501-1C32-4DC2-8F45-03D5300DCB3C}"/>
              </a:ext>
            </a:extLst>
          </p:cNvPr>
          <p:cNvSpPr>
            <a:spLocks noGrp="1"/>
          </p:cNvSpPr>
          <p:nvPr>
            <p:ph type="chart" sz="quarter" idx="15" hasCustomPrompt="1"/>
          </p:nvPr>
        </p:nvSpPr>
        <p:spPr>
          <a:xfrm>
            <a:off x="4517129" y="2133600"/>
            <a:ext cx="3157741"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1746745636"/>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halve pagina Blauw">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grpSp>
        <p:nvGrpSpPr>
          <p:cNvPr id="23" name="Groep 22">
            <a:extLst>
              <a:ext uri="{FF2B5EF4-FFF2-40B4-BE49-F238E27FC236}">
                <a16:creationId xmlns:a16="http://schemas.microsoft.com/office/drawing/2014/main" id="{9C1D7793-0C31-4610-8D6B-6901063362F2}"/>
              </a:ext>
            </a:extLst>
          </p:cNvPr>
          <p:cNvGrpSpPr/>
          <p:nvPr userDrawn="1"/>
        </p:nvGrpSpPr>
        <p:grpSpPr>
          <a:xfrm>
            <a:off x="-1614416" y="2744788"/>
            <a:ext cx="1512000" cy="3246070"/>
            <a:chOff x="-1614416" y="2744788"/>
            <a:chExt cx="1512000" cy="3246070"/>
          </a:xfrm>
        </p:grpSpPr>
        <p:grpSp>
          <p:nvGrpSpPr>
            <p:cNvPr id="24" name="Groep 23">
              <a:extLst>
                <a:ext uri="{FF2B5EF4-FFF2-40B4-BE49-F238E27FC236}">
                  <a16:creationId xmlns:a16="http://schemas.microsoft.com/office/drawing/2014/main" id="{3DD40ABC-F18F-4C83-A9E5-183FDBAF54C2}"/>
                </a:ext>
              </a:extLst>
            </p:cNvPr>
            <p:cNvGrpSpPr/>
            <p:nvPr userDrawn="1"/>
          </p:nvGrpSpPr>
          <p:grpSpPr>
            <a:xfrm>
              <a:off x="-1614416" y="5071498"/>
              <a:ext cx="1245474" cy="795337"/>
              <a:chOff x="-1790700" y="3991998"/>
              <a:chExt cx="1245474" cy="795337"/>
            </a:xfrm>
          </p:grpSpPr>
          <p:pic>
            <p:nvPicPr>
              <p:cNvPr id="30" name="Afbeelding 19">
                <a:extLst>
                  <a:ext uri="{FF2B5EF4-FFF2-40B4-BE49-F238E27FC236}">
                    <a16:creationId xmlns:a16="http://schemas.microsoft.com/office/drawing/2014/main" id="{70F252CC-4F5C-4565-837C-0AA8D12EFBB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1" name="Tekstvak 20">
                <a:extLst>
                  <a:ext uri="{FF2B5EF4-FFF2-40B4-BE49-F238E27FC236}">
                    <a16:creationId xmlns:a16="http://schemas.microsoft.com/office/drawing/2014/main" id="{B22AF1FB-6EC7-4D82-B234-91C2A2B49C5B}"/>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2" name="Graphic 31" descr="Vergrootglas">
                <a:extLst>
                  <a:ext uri="{FF2B5EF4-FFF2-40B4-BE49-F238E27FC236}">
                    <a16:creationId xmlns:a16="http://schemas.microsoft.com/office/drawing/2014/main" id="{DB934662-1F17-4310-926B-C050EF81F6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5" name="Rechte verbindingslijn 14">
              <a:extLst>
                <a:ext uri="{FF2B5EF4-FFF2-40B4-BE49-F238E27FC236}">
                  <a16:creationId xmlns:a16="http://schemas.microsoft.com/office/drawing/2014/main" id="{8BBD6F8D-1466-4AC0-A3AD-18F6A95E212E}"/>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Afbeelding 25">
              <a:extLst>
                <a:ext uri="{FF2B5EF4-FFF2-40B4-BE49-F238E27FC236}">
                  <a16:creationId xmlns:a16="http://schemas.microsoft.com/office/drawing/2014/main" id="{9297748E-2C18-4B14-9DC2-1422D0B2B2C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7" name="Rechte verbindingslijn 13">
              <a:extLst>
                <a:ext uri="{FF2B5EF4-FFF2-40B4-BE49-F238E27FC236}">
                  <a16:creationId xmlns:a16="http://schemas.microsoft.com/office/drawing/2014/main" id="{07B7EBCA-3EF7-4CC1-9DCB-69F2C92970D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0CF70278-69DF-43C6-901B-7728B3E9A7C3}"/>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9" name="Tekstvak 28">
              <a:extLst>
                <a:ext uri="{FF2B5EF4-FFF2-40B4-BE49-F238E27FC236}">
                  <a16:creationId xmlns:a16="http://schemas.microsoft.com/office/drawing/2014/main" id="{9DE71EBD-2FFA-4177-A301-EBE5047D295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2069880056"/>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29" name="Groep 28">
            <a:extLst>
              <a:ext uri="{FF2B5EF4-FFF2-40B4-BE49-F238E27FC236}">
                <a16:creationId xmlns:a16="http://schemas.microsoft.com/office/drawing/2014/main" id="{15D11483-E51F-4A10-94C8-D73A8B9899BA}"/>
              </a:ext>
            </a:extLst>
          </p:cNvPr>
          <p:cNvGrpSpPr/>
          <p:nvPr userDrawn="1"/>
        </p:nvGrpSpPr>
        <p:grpSpPr>
          <a:xfrm>
            <a:off x="-1614416" y="2744788"/>
            <a:ext cx="1512000" cy="3246070"/>
            <a:chOff x="-1614416" y="2744788"/>
            <a:chExt cx="1512000" cy="3246070"/>
          </a:xfrm>
        </p:grpSpPr>
        <p:grpSp>
          <p:nvGrpSpPr>
            <p:cNvPr id="30" name="Groep 29">
              <a:extLst>
                <a:ext uri="{FF2B5EF4-FFF2-40B4-BE49-F238E27FC236}">
                  <a16:creationId xmlns:a16="http://schemas.microsoft.com/office/drawing/2014/main" id="{61E20813-E4AE-48B7-9574-6C9778274E52}"/>
                </a:ext>
              </a:extLst>
            </p:cNvPr>
            <p:cNvGrpSpPr/>
            <p:nvPr userDrawn="1"/>
          </p:nvGrpSpPr>
          <p:grpSpPr>
            <a:xfrm>
              <a:off x="-1614416" y="5071498"/>
              <a:ext cx="1245474" cy="795337"/>
              <a:chOff x="-1790700" y="3991998"/>
              <a:chExt cx="1245474" cy="795337"/>
            </a:xfrm>
          </p:grpSpPr>
          <p:pic>
            <p:nvPicPr>
              <p:cNvPr id="36" name="Afbeelding 19">
                <a:extLst>
                  <a:ext uri="{FF2B5EF4-FFF2-40B4-BE49-F238E27FC236}">
                    <a16:creationId xmlns:a16="http://schemas.microsoft.com/office/drawing/2014/main" id="{CE3C6DF6-AF71-4F36-AE9E-EFDE12E3001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7" name="Tekstvak 20">
                <a:extLst>
                  <a:ext uri="{FF2B5EF4-FFF2-40B4-BE49-F238E27FC236}">
                    <a16:creationId xmlns:a16="http://schemas.microsoft.com/office/drawing/2014/main" id="{9AFD374B-8904-4CCF-8A70-83299216CC9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8" name="Graphic 37" descr="Vergrootglas">
                <a:extLst>
                  <a:ext uri="{FF2B5EF4-FFF2-40B4-BE49-F238E27FC236}">
                    <a16:creationId xmlns:a16="http://schemas.microsoft.com/office/drawing/2014/main" id="{47EBB12D-6A9D-45EA-AFB8-DCBBC51B45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1" name="Rechte verbindingslijn 14">
              <a:extLst>
                <a:ext uri="{FF2B5EF4-FFF2-40B4-BE49-F238E27FC236}">
                  <a16:creationId xmlns:a16="http://schemas.microsoft.com/office/drawing/2014/main" id="{77ED5982-D903-4B63-88C3-2B119D9665C9}"/>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Afbeelding 31">
              <a:extLst>
                <a:ext uri="{FF2B5EF4-FFF2-40B4-BE49-F238E27FC236}">
                  <a16:creationId xmlns:a16="http://schemas.microsoft.com/office/drawing/2014/main" id="{24827294-40C1-4684-8EF6-0FE382558C6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3" name="Rechte verbindingslijn 13">
              <a:extLst>
                <a:ext uri="{FF2B5EF4-FFF2-40B4-BE49-F238E27FC236}">
                  <a16:creationId xmlns:a16="http://schemas.microsoft.com/office/drawing/2014/main" id="{0F7AC47C-CD0A-406C-A052-EB1BA43B65CA}"/>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8CF866D5-826C-446E-A1D9-2FA4EFE60302}"/>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35" name="Tekstvak 34">
              <a:extLst>
                <a:ext uri="{FF2B5EF4-FFF2-40B4-BE49-F238E27FC236}">
                  <a16:creationId xmlns:a16="http://schemas.microsoft.com/office/drawing/2014/main" id="{CC0CBB5A-4314-451B-99C4-E4392E76430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341071383"/>
      </p:ext>
    </p:extLst>
  </p:cSld>
  <p:clrMapOvr>
    <a:masterClrMapping/>
  </p:clrMapOvr>
  <p:extLst>
    <p:ext uri="{DCECCB84-F9BA-43D5-87BE-67443E8EF086}">
      <p15:sldGuideLst xmlns:p15="http://schemas.microsoft.com/office/powerpoint/2012/main">
        <p15:guide id="2" orient="horz" pos="1344" userDrawn="1">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ri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30" name="Groep 29">
            <a:extLst>
              <a:ext uri="{FF2B5EF4-FFF2-40B4-BE49-F238E27FC236}">
                <a16:creationId xmlns:a16="http://schemas.microsoft.com/office/drawing/2014/main" id="{5DC61CB4-EE72-443E-AB8C-F5732AE038DA}"/>
              </a:ext>
            </a:extLst>
          </p:cNvPr>
          <p:cNvGrpSpPr/>
          <p:nvPr userDrawn="1"/>
        </p:nvGrpSpPr>
        <p:grpSpPr>
          <a:xfrm>
            <a:off x="-1614416" y="2744788"/>
            <a:ext cx="1512000" cy="3246070"/>
            <a:chOff x="-1614416" y="2744788"/>
            <a:chExt cx="1512000" cy="3246070"/>
          </a:xfrm>
        </p:grpSpPr>
        <p:grpSp>
          <p:nvGrpSpPr>
            <p:cNvPr id="31" name="Groep 30">
              <a:extLst>
                <a:ext uri="{FF2B5EF4-FFF2-40B4-BE49-F238E27FC236}">
                  <a16:creationId xmlns:a16="http://schemas.microsoft.com/office/drawing/2014/main" id="{727C0349-A080-48D0-AEC0-113FE83B7CA8}"/>
                </a:ext>
              </a:extLst>
            </p:cNvPr>
            <p:cNvGrpSpPr/>
            <p:nvPr userDrawn="1"/>
          </p:nvGrpSpPr>
          <p:grpSpPr>
            <a:xfrm>
              <a:off x="-1614416" y="5071498"/>
              <a:ext cx="1245474" cy="795337"/>
              <a:chOff x="-1790700" y="3991998"/>
              <a:chExt cx="1245474" cy="795337"/>
            </a:xfrm>
          </p:grpSpPr>
          <p:pic>
            <p:nvPicPr>
              <p:cNvPr id="37" name="Afbeelding 19">
                <a:extLst>
                  <a:ext uri="{FF2B5EF4-FFF2-40B4-BE49-F238E27FC236}">
                    <a16:creationId xmlns:a16="http://schemas.microsoft.com/office/drawing/2014/main" id="{F4492AD1-718D-4E21-B67C-14F6B31570C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8" name="Tekstvak 20">
                <a:extLst>
                  <a:ext uri="{FF2B5EF4-FFF2-40B4-BE49-F238E27FC236}">
                    <a16:creationId xmlns:a16="http://schemas.microsoft.com/office/drawing/2014/main" id="{03E35881-E0E8-4B76-A32E-FEB82F65A257}"/>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9" name="Graphic 38" descr="Vergrootglas">
                <a:extLst>
                  <a:ext uri="{FF2B5EF4-FFF2-40B4-BE49-F238E27FC236}">
                    <a16:creationId xmlns:a16="http://schemas.microsoft.com/office/drawing/2014/main" id="{272F1B3A-F947-4F97-81B5-B0C91FD222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2" name="Rechte verbindingslijn 14">
              <a:extLst>
                <a:ext uri="{FF2B5EF4-FFF2-40B4-BE49-F238E27FC236}">
                  <a16:creationId xmlns:a16="http://schemas.microsoft.com/office/drawing/2014/main" id="{B13D7F87-59BA-42CF-B7DF-1C468B62DAF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3" name="Afbeelding 32">
              <a:extLst>
                <a:ext uri="{FF2B5EF4-FFF2-40B4-BE49-F238E27FC236}">
                  <a16:creationId xmlns:a16="http://schemas.microsoft.com/office/drawing/2014/main" id="{39058EF4-54B2-436F-94E0-028629B5C03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4" name="Rechte verbindingslijn 13">
              <a:extLst>
                <a:ext uri="{FF2B5EF4-FFF2-40B4-BE49-F238E27FC236}">
                  <a16:creationId xmlns:a16="http://schemas.microsoft.com/office/drawing/2014/main" id="{2681BF95-F163-4D17-89A1-89F35C2C8B4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7EA54ED3-9F1B-40FC-ACE3-D2B0A1DCE33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36" name="Tekstvak 35">
              <a:extLst>
                <a:ext uri="{FF2B5EF4-FFF2-40B4-BE49-F238E27FC236}">
                  <a16:creationId xmlns:a16="http://schemas.microsoft.com/office/drawing/2014/main" id="{16C15276-5C40-41AB-9E0B-63F47B0D25B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282020798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er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34" name="Groep 33">
            <a:extLst>
              <a:ext uri="{FF2B5EF4-FFF2-40B4-BE49-F238E27FC236}">
                <a16:creationId xmlns:a16="http://schemas.microsoft.com/office/drawing/2014/main" id="{1BF32121-3F32-42D0-8BC2-59B3DD19F0C2}"/>
              </a:ext>
            </a:extLst>
          </p:cNvPr>
          <p:cNvGrpSpPr/>
          <p:nvPr userDrawn="1"/>
        </p:nvGrpSpPr>
        <p:grpSpPr>
          <a:xfrm>
            <a:off x="-1614416" y="2744788"/>
            <a:ext cx="1512000" cy="3246070"/>
            <a:chOff x="-1614416" y="2744788"/>
            <a:chExt cx="1512000" cy="3246070"/>
          </a:xfrm>
        </p:grpSpPr>
        <p:grpSp>
          <p:nvGrpSpPr>
            <p:cNvPr id="35" name="Groep 34">
              <a:extLst>
                <a:ext uri="{FF2B5EF4-FFF2-40B4-BE49-F238E27FC236}">
                  <a16:creationId xmlns:a16="http://schemas.microsoft.com/office/drawing/2014/main" id="{FEF358D1-4945-4B8D-A973-E1C060995D3D}"/>
                </a:ext>
              </a:extLst>
            </p:cNvPr>
            <p:cNvGrpSpPr/>
            <p:nvPr userDrawn="1"/>
          </p:nvGrpSpPr>
          <p:grpSpPr>
            <a:xfrm>
              <a:off x="-1614416" y="5071498"/>
              <a:ext cx="1245474" cy="795337"/>
              <a:chOff x="-1790700" y="3991998"/>
              <a:chExt cx="1245474" cy="795337"/>
            </a:xfrm>
          </p:grpSpPr>
          <p:pic>
            <p:nvPicPr>
              <p:cNvPr id="41" name="Afbeelding 19">
                <a:extLst>
                  <a:ext uri="{FF2B5EF4-FFF2-40B4-BE49-F238E27FC236}">
                    <a16:creationId xmlns:a16="http://schemas.microsoft.com/office/drawing/2014/main" id="{E4DD2C4F-E187-4C3B-9F19-08C6397EEB7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42" name="Tekstvak 20">
                <a:extLst>
                  <a:ext uri="{FF2B5EF4-FFF2-40B4-BE49-F238E27FC236}">
                    <a16:creationId xmlns:a16="http://schemas.microsoft.com/office/drawing/2014/main" id="{6607A839-53FD-4014-8727-F7054D9556C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43" name="Graphic 42" descr="Vergrootglas">
                <a:extLst>
                  <a:ext uri="{FF2B5EF4-FFF2-40B4-BE49-F238E27FC236}">
                    <a16:creationId xmlns:a16="http://schemas.microsoft.com/office/drawing/2014/main" id="{4DEDEFFF-0F19-491F-AC13-8560999091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6" name="Rechte verbindingslijn 14">
              <a:extLst>
                <a:ext uri="{FF2B5EF4-FFF2-40B4-BE49-F238E27FC236}">
                  <a16:creationId xmlns:a16="http://schemas.microsoft.com/office/drawing/2014/main" id="{56285AEE-D25E-47CF-8624-7BEC2DE58EC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7" name="Afbeelding 36">
              <a:extLst>
                <a:ext uri="{FF2B5EF4-FFF2-40B4-BE49-F238E27FC236}">
                  <a16:creationId xmlns:a16="http://schemas.microsoft.com/office/drawing/2014/main" id="{831A7C00-4F20-493E-AFA7-2411AA92284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8" name="Rechte verbindingslijn 13">
              <a:extLst>
                <a:ext uri="{FF2B5EF4-FFF2-40B4-BE49-F238E27FC236}">
                  <a16:creationId xmlns:a16="http://schemas.microsoft.com/office/drawing/2014/main" id="{7220EB66-7DB7-4489-82FC-16987CB0698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388A1D78-4B1A-417F-B12F-4655C5D51DE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40" name="Tekstvak 39">
              <a:extLst>
                <a:ext uri="{FF2B5EF4-FFF2-40B4-BE49-F238E27FC236}">
                  <a16:creationId xmlns:a16="http://schemas.microsoft.com/office/drawing/2014/main" id="{19190591-A78C-4ADF-8287-C57BA94B9AED}"/>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87110319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12" name="Groep 11">
            <a:extLst>
              <a:ext uri="{FF2B5EF4-FFF2-40B4-BE49-F238E27FC236}">
                <a16:creationId xmlns:a16="http://schemas.microsoft.com/office/drawing/2014/main" id="{6B073C6A-6BAD-425A-A4DE-A7A31AAE2ED4}"/>
              </a:ext>
            </a:extLst>
          </p:cNvPr>
          <p:cNvGrpSpPr/>
          <p:nvPr userDrawn="1"/>
        </p:nvGrpSpPr>
        <p:grpSpPr>
          <a:xfrm>
            <a:off x="-1614416" y="2744788"/>
            <a:ext cx="1512000" cy="3246070"/>
            <a:chOff x="-1614416" y="2744788"/>
            <a:chExt cx="1512000" cy="3246070"/>
          </a:xfrm>
        </p:grpSpPr>
        <p:grpSp>
          <p:nvGrpSpPr>
            <p:cNvPr id="13" name="Groep 12">
              <a:extLst>
                <a:ext uri="{FF2B5EF4-FFF2-40B4-BE49-F238E27FC236}">
                  <a16:creationId xmlns:a16="http://schemas.microsoft.com/office/drawing/2014/main" id="{BFD92721-061A-4A2A-B75B-95D8348678CE}"/>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32545B6-1EB9-4891-B3CB-AD10B283637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D54DABC7-AD1B-4608-84DE-820641E67D38}"/>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4" name="Graphic 23" descr="Vergrootglas">
                <a:extLst>
                  <a:ext uri="{FF2B5EF4-FFF2-40B4-BE49-F238E27FC236}">
                    <a16:creationId xmlns:a16="http://schemas.microsoft.com/office/drawing/2014/main" id="{F5C6BA0A-9877-4033-BF8D-D21253D480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E5310FF8-AF2E-486A-B0C9-F2AD2AB7F1DC}"/>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D3EA1763-C62B-4D68-9F5E-D8760DD7E34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2B4A504D-7DAC-4F3C-BED7-7D8FD07AC23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9CBFC987-73DC-4E2F-837E-E79CF7B0977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0" name="Tekstvak 19">
              <a:extLst>
                <a:ext uri="{FF2B5EF4-FFF2-40B4-BE49-F238E27FC236}">
                  <a16:creationId xmlns:a16="http://schemas.microsoft.com/office/drawing/2014/main" id="{2B34DBDA-261B-46A8-9306-D33406DAE153}"/>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760950428"/>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27" name="Groep 26">
            <a:extLst>
              <a:ext uri="{FF2B5EF4-FFF2-40B4-BE49-F238E27FC236}">
                <a16:creationId xmlns:a16="http://schemas.microsoft.com/office/drawing/2014/main" id="{F6CD354C-76EE-4B5D-A4EB-72CD7EFEDC47}"/>
              </a:ext>
            </a:extLst>
          </p:cNvPr>
          <p:cNvGrpSpPr/>
          <p:nvPr userDrawn="1"/>
        </p:nvGrpSpPr>
        <p:grpSpPr>
          <a:xfrm>
            <a:off x="-1614416" y="2744788"/>
            <a:ext cx="1512000" cy="3246070"/>
            <a:chOff x="-1614416" y="2744788"/>
            <a:chExt cx="1512000" cy="3246070"/>
          </a:xfrm>
        </p:grpSpPr>
        <p:grpSp>
          <p:nvGrpSpPr>
            <p:cNvPr id="28" name="Groep 27">
              <a:extLst>
                <a:ext uri="{FF2B5EF4-FFF2-40B4-BE49-F238E27FC236}">
                  <a16:creationId xmlns:a16="http://schemas.microsoft.com/office/drawing/2014/main" id="{A4128DA6-899A-477E-BCAC-02128C1E04D4}"/>
                </a:ext>
              </a:extLst>
            </p:cNvPr>
            <p:cNvGrpSpPr/>
            <p:nvPr userDrawn="1"/>
          </p:nvGrpSpPr>
          <p:grpSpPr>
            <a:xfrm>
              <a:off x="-1614416" y="5071498"/>
              <a:ext cx="1245474" cy="795337"/>
              <a:chOff x="-1790700" y="3991998"/>
              <a:chExt cx="1245474" cy="795337"/>
            </a:xfrm>
          </p:grpSpPr>
          <p:pic>
            <p:nvPicPr>
              <p:cNvPr id="35" name="Afbeelding 19">
                <a:extLst>
                  <a:ext uri="{FF2B5EF4-FFF2-40B4-BE49-F238E27FC236}">
                    <a16:creationId xmlns:a16="http://schemas.microsoft.com/office/drawing/2014/main" id="{2E104B0B-E0D0-442E-A401-078F5685E6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6" name="Tekstvak 20">
                <a:extLst>
                  <a:ext uri="{FF2B5EF4-FFF2-40B4-BE49-F238E27FC236}">
                    <a16:creationId xmlns:a16="http://schemas.microsoft.com/office/drawing/2014/main" id="{AEC40F4B-F05B-43D7-B8F4-5B1E06C54DCD}"/>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7" name="Graphic 36" descr="Vergrootglas">
                <a:extLst>
                  <a:ext uri="{FF2B5EF4-FFF2-40B4-BE49-F238E27FC236}">
                    <a16:creationId xmlns:a16="http://schemas.microsoft.com/office/drawing/2014/main" id="{8154CDA9-E978-4D56-8BFD-C4653427CB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0" name="Rechte verbindingslijn 14">
              <a:extLst>
                <a:ext uri="{FF2B5EF4-FFF2-40B4-BE49-F238E27FC236}">
                  <a16:creationId xmlns:a16="http://schemas.microsoft.com/office/drawing/2014/main" id="{BED9CC28-1F03-486A-A230-0AA0B747604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Afbeelding 30">
              <a:extLst>
                <a:ext uri="{FF2B5EF4-FFF2-40B4-BE49-F238E27FC236}">
                  <a16:creationId xmlns:a16="http://schemas.microsoft.com/office/drawing/2014/main" id="{757B7DB7-464A-491D-ADA2-86ABF7D7DF3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2" name="Rechte verbindingslijn 13">
              <a:extLst>
                <a:ext uri="{FF2B5EF4-FFF2-40B4-BE49-F238E27FC236}">
                  <a16:creationId xmlns:a16="http://schemas.microsoft.com/office/drawing/2014/main" id="{0001E754-1126-4887-91F7-7BF2C01CAE7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E9FF5084-0D69-4FBA-B7CF-FB6D2F5F6B5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34" name="Tekstvak 33">
              <a:extLst>
                <a:ext uri="{FF2B5EF4-FFF2-40B4-BE49-F238E27FC236}">
                  <a16:creationId xmlns:a16="http://schemas.microsoft.com/office/drawing/2014/main" id="{E6454EAF-D2DE-4AA2-8A02-C596412A70BB}"/>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303998331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42" name="Groep 41">
            <a:extLst>
              <a:ext uri="{FF2B5EF4-FFF2-40B4-BE49-F238E27FC236}">
                <a16:creationId xmlns:a16="http://schemas.microsoft.com/office/drawing/2014/main" id="{B697F8F3-4772-453A-B314-AB6C9BA920CC}"/>
              </a:ext>
            </a:extLst>
          </p:cNvPr>
          <p:cNvGrpSpPr/>
          <p:nvPr userDrawn="1"/>
        </p:nvGrpSpPr>
        <p:grpSpPr>
          <a:xfrm>
            <a:off x="-1614416" y="2744788"/>
            <a:ext cx="1512000" cy="3246070"/>
            <a:chOff x="-1614416" y="2744788"/>
            <a:chExt cx="1512000" cy="3246070"/>
          </a:xfrm>
        </p:grpSpPr>
        <p:grpSp>
          <p:nvGrpSpPr>
            <p:cNvPr id="43" name="Groep 42">
              <a:extLst>
                <a:ext uri="{FF2B5EF4-FFF2-40B4-BE49-F238E27FC236}">
                  <a16:creationId xmlns:a16="http://schemas.microsoft.com/office/drawing/2014/main" id="{B4C88EBA-3BFE-449F-A1C1-6DF057FC12C5}"/>
                </a:ext>
              </a:extLst>
            </p:cNvPr>
            <p:cNvGrpSpPr/>
            <p:nvPr userDrawn="1"/>
          </p:nvGrpSpPr>
          <p:grpSpPr>
            <a:xfrm>
              <a:off x="-1614416" y="5071498"/>
              <a:ext cx="1245474" cy="795337"/>
              <a:chOff x="-1790700" y="3991998"/>
              <a:chExt cx="1245474" cy="795337"/>
            </a:xfrm>
          </p:grpSpPr>
          <p:pic>
            <p:nvPicPr>
              <p:cNvPr id="49" name="Afbeelding 19">
                <a:extLst>
                  <a:ext uri="{FF2B5EF4-FFF2-40B4-BE49-F238E27FC236}">
                    <a16:creationId xmlns:a16="http://schemas.microsoft.com/office/drawing/2014/main" id="{2F8FB7A4-4FA0-44D1-AC6E-A4256723107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50" name="Tekstvak 20">
                <a:extLst>
                  <a:ext uri="{FF2B5EF4-FFF2-40B4-BE49-F238E27FC236}">
                    <a16:creationId xmlns:a16="http://schemas.microsoft.com/office/drawing/2014/main" id="{1D18CBFA-CF26-45FD-9FE9-5539134A7A21}"/>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51" name="Graphic 50" descr="Vergrootglas">
                <a:extLst>
                  <a:ext uri="{FF2B5EF4-FFF2-40B4-BE49-F238E27FC236}">
                    <a16:creationId xmlns:a16="http://schemas.microsoft.com/office/drawing/2014/main" id="{D79A77D1-A43D-441C-8940-4D81845C5A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44" name="Rechte verbindingslijn 14">
              <a:extLst>
                <a:ext uri="{FF2B5EF4-FFF2-40B4-BE49-F238E27FC236}">
                  <a16:creationId xmlns:a16="http://schemas.microsoft.com/office/drawing/2014/main" id="{85937261-BE7B-444A-81A9-EAE35F0B979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45" name="Afbeelding 44">
              <a:extLst>
                <a:ext uri="{FF2B5EF4-FFF2-40B4-BE49-F238E27FC236}">
                  <a16:creationId xmlns:a16="http://schemas.microsoft.com/office/drawing/2014/main" id="{98693C3A-63F1-4A8F-99B0-BEA5596AFF6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46" name="Rechte verbindingslijn 13">
              <a:extLst>
                <a:ext uri="{FF2B5EF4-FFF2-40B4-BE49-F238E27FC236}">
                  <a16:creationId xmlns:a16="http://schemas.microsoft.com/office/drawing/2014/main" id="{C8754F9A-46CD-4100-91F5-576FC58A15E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kstvak 46">
              <a:extLst>
                <a:ext uri="{FF2B5EF4-FFF2-40B4-BE49-F238E27FC236}">
                  <a16:creationId xmlns:a16="http://schemas.microsoft.com/office/drawing/2014/main" id="{6DB9ED5C-78EA-4D77-8DA0-9E306764A2F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48" name="Tekstvak 47">
              <a:extLst>
                <a:ext uri="{FF2B5EF4-FFF2-40B4-BE49-F238E27FC236}">
                  <a16:creationId xmlns:a16="http://schemas.microsoft.com/office/drawing/2014/main" id="{927740CE-DCD4-44D4-B3E0-26AF838AC14C}"/>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304535152"/>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Blauw - Afbeelding">
    <p:bg>
      <p:bgPr>
        <a:solidFill>
          <a:schemeClr val="accent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1" y="0"/>
            <a:ext cx="5759116" cy="68580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6205873" y="1385807"/>
            <a:ext cx="5681328" cy="2271391"/>
          </a:xfrm>
        </p:spPr>
        <p:txBody>
          <a:bodyPr anchor="t" anchorCtr="0"/>
          <a:lstStyle>
            <a:lvl1pPr algn="l">
              <a:defRPr sz="6000">
                <a:solidFill>
                  <a:schemeClr val="bg1"/>
                </a:solidFill>
              </a:defRPr>
            </a:lvl1pPr>
          </a:lstStyle>
          <a:p>
            <a:r>
              <a:rPr lang="nl-NL"/>
              <a:t>Presentatietitel maximaal drie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6205872" y="4150159"/>
            <a:ext cx="5144435"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6205872" y="6234620"/>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p>
        </p:txBody>
      </p:sp>
      <p:pic>
        <p:nvPicPr>
          <p:cNvPr id="4" name="Graphic 3">
            <a:extLst>
              <a:ext uri="{FF2B5EF4-FFF2-40B4-BE49-F238E27FC236}">
                <a16:creationId xmlns:a16="http://schemas.microsoft.com/office/drawing/2014/main" id="{9879CC50-2F94-D526-9DC3-32465EED9F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2324205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halve pagina Groen">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grpSp>
        <p:nvGrpSpPr>
          <p:cNvPr id="7" name="Groep 6">
            <a:extLst>
              <a:ext uri="{FF2B5EF4-FFF2-40B4-BE49-F238E27FC236}">
                <a16:creationId xmlns:a16="http://schemas.microsoft.com/office/drawing/2014/main" id="{320DD46F-1114-412D-ACD4-B04AE842CBF5}"/>
              </a:ext>
            </a:extLst>
          </p:cNvPr>
          <p:cNvGrpSpPr/>
          <p:nvPr userDrawn="1"/>
        </p:nvGrpSpPr>
        <p:grpSpPr>
          <a:xfrm>
            <a:off x="-1614416" y="2744788"/>
            <a:ext cx="1512000" cy="3246070"/>
            <a:chOff x="-1614416" y="2744788"/>
            <a:chExt cx="1512000" cy="3246070"/>
          </a:xfrm>
        </p:grpSpPr>
        <p:grpSp>
          <p:nvGrpSpPr>
            <p:cNvPr id="8" name="Groep 7">
              <a:extLst>
                <a:ext uri="{FF2B5EF4-FFF2-40B4-BE49-F238E27FC236}">
                  <a16:creationId xmlns:a16="http://schemas.microsoft.com/office/drawing/2014/main" id="{01E50B83-90B7-4A3D-B575-7B96D18002A0}"/>
                </a:ext>
              </a:extLst>
            </p:cNvPr>
            <p:cNvGrpSpPr/>
            <p:nvPr userDrawn="1"/>
          </p:nvGrpSpPr>
          <p:grpSpPr>
            <a:xfrm>
              <a:off x="-1614416" y="5071498"/>
              <a:ext cx="1245474" cy="795337"/>
              <a:chOff x="-1790700" y="3991998"/>
              <a:chExt cx="1245474" cy="795337"/>
            </a:xfrm>
          </p:grpSpPr>
          <p:pic>
            <p:nvPicPr>
              <p:cNvPr id="14" name="Afbeelding 19">
                <a:extLst>
                  <a:ext uri="{FF2B5EF4-FFF2-40B4-BE49-F238E27FC236}">
                    <a16:creationId xmlns:a16="http://schemas.microsoft.com/office/drawing/2014/main" id="{D013DC63-B87C-4E63-932D-54FE0EC9130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7" name="Tekstvak 20">
                <a:extLst>
                  <a:ext uri="{FF2B5EF4-FFF2-40B4-BE49-F238E27FC236}">
                    <a16:creationId xmlns:a16="http://schemas.microsoft.com/office/drawing/2014/main" id="{5A4FF8A1-FAD2-443F-8F62-FF48A4FDBCF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18" name="Graphic 17" descr="Vergrootglas">
                <a:extLst>
                  <a:ext uri="{FF2B5EF4-FFF2-40B4-BE49-F238E27FC236}">
                    <a16:creationId xmlns:a16="http://schemas.microsoft.com/office/drawing/2014/main" id="{A9E45F0A-659E-4F71-812F-10A69E7B81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9" name="Rechte verbindingslijn 14">
              <a:extLst>
                <a:ext uri="{FF2B5EF4-FFF2-40B4-BE49-F238E27FC236}">
                  <a16:creationId xmlns:a16="http://schemas.microsoft.com/office/drawing/2014/main" id="{5EE7AA18-896A-43A4-A2D7-21215129B90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1586DE71-B43C-40DA-B2A7-F8663D9BE15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1" name="Rechte verbindingslijn 13">
              <a:extLst>
                <a:ext uri="{FF2B5EF4-FFF2-40B4-BE49-F238E27FC236}">
                  <a16:creationId xmlns:a16="http://schemas.microsoft.com/office/drawing/2014/main" id="{5483F1A6-FD69-4B30-86CD-411B88FD94A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6640284A-AA6E-4FCD-8C9D-E95D908000B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3" name="Tekstvak 12">
              <a:extLst>
                <a:ext uri="{FF2B5EF4-FFF2-40B4-BE49-F238E27FC236}">
                  <a16:creationId xmlns:a16="http://schemas.microsoft.com/office/drawing/2014/main" id="{6A4F779E-AFDA-42C4-BD83-88B2D656FB4A}"/>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2892779262"/>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e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9" name="Groep 8">
            <a:extLst>
              <a:ext uri="{FF2B5EF4-FFF2-40B4-BE49-F238E27FC236}">
                <a16:creationId xmlns:a16="http://schemas.microsoft.com/office/drawing/2014/main" id="{EBE4FCCB-A5CC-4ACE-9D4B-2E05AAAC4EC2}"/>
              </a:ext>
            </a:extLst>
          </p:cNvPr>
          <p:cNvGrpSpPr/>
          <p:nvPr userDrawn="1"/>
        </p:nvGrpSpPr>
        <p:grpSpPr>
          <a:xfrm>
            <a:off x="-1614416" y="2744788"/>
            <a:ext cx="1512000" cy="3246070"/>
            <a:chOff x="-1614416" y="2744788"/>
            <a:chExt cx="1512000" cy="3246070"/>
          </a:xfrm>
        </p:grpSpPr>
        <p:grpSp>
          <p:nvGrpSpPr>
            <p:cNvPr id="10" name="Groep 9">
              <a:extLst>
                <a:ext uri="{FF2B5EF4-FFF2-40B4-BE49-F238E27FC236}">
                  <a16:creationId xmlns:a16="http://schemas.microsoft.com/office/drawing/2014/main" id="{4E9CCA95-7FA6-45C9-BE29-AC03AFF43894}"/>
                </a:ext>
              </a:extLst>
            </p:cNvPr>
            <p:cNvGrpSpPr/>
            <p:nvPr userDrawn="1"/>
          </p:nvGrpSpPr>
          <p:grpSpPr>
            <a:xfrm>
              <a:off x="-1614416" y="5071498"/>
              <a:ext cx="1245474" cy="795337"/>
              <a:chOff x="-1790700" y="3991998"/>
              <a:chExt cx="1245474" cy="795337"/>
            </a:xfrm>
          </p:grpSpPr>
          <p:pic>
            <p:nvPicPr>
              <p:cNvPr id="18" name="Afbeelding 19">
                <a:extLst>
                  <a:ext uri="{FF2B5EF4-FFF2-40B4-BE49-F238E27FC236}">
                    <a16:creationId xmlns:a16="http://schemas.microsoft.com/office/drawing/2014/main" id="{1EF5476D-E759-44F0-92E4-4111499DA49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9" name="Tekstvak 20">
                <a:extLst>
                  <a:ext uri="{FF2B5EF4-FFF2-40B4-BE49-F238E27FC236}">
                    <a16:creationId xmlns:a16="http://schemas.microsoft.com/office/drawing/2014/main" id="{63DAC1BD-A52A-49F0-9D1C-CEEB892D545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0" name="Graphic 19" descr="Vergrootglas">
                <a:extLst>
                  <a:ext uri="{FF2B5EF4-FFF2-40B4-BE49-F238E27FC236}">
                    <a16:creationId xmlns:a16="http://schemas.microsoft.com/office/drawing/2014/main" id="{57D2E778-D300-4DC1-9C63-2A4AD848FD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1" name="Rechte verbindingslijn 14">
              <a:extLst>
                <a:ext uri="{FF2B5EF4-FFF2-40B4-BE49-F238E27FC236}">
                  <a16:creationId xmlns:a16="http://schemas.microsoft.com/office/drawing/2014/main" id="{10CADA79-16F6-42B6-BDE8-BEF9EBBC886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3346D55B-83E2-4EAC-A877-E31FAD5E219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3" name="Rechte verbindingslijn 13">
              <a:extLst>
                <a:ext uri="{FF2B5EF4-FFF2-40B4-BE49-F238E27FC236}">
                  <a16:creationId xmlns:a16="http://schemas.microsoft.com/office/drawing/2014/main" id="{EAA5AD64-64D7-4114-9292-739CF435131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BCE3899B-A77E-43F7-A4B9-5543C72ADE00}"/>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7" name="Tekstvak 16">
              <a:extLst>
                <a:ext uri="{FF2B5EF4-FFF2-40B4-BE49-F238E27FC236}">
                  <a16:creationId xmlns:a16="http://schemas.microsoft.com/office/drawing/2014/main" id="{D673A727-6CDA-4F0D-A14F-06140BCCFB6D}"/>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34476931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ri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11" name="Groep 10">
            <a:extLst>
              <a:ext uri="{FF2B5EF4-FFF2-40B4-BE49-F238E27FC236}">
                <a16:creationId xmlns:a16="http://schemas.microsoft.com/office/drawing/2014/main" id="{1A4F4647-E0A2-4A77-BF7D-CDFB0A4D435B}"/>
              </a:ext>
            </a:extLst>
          </p:cNvPr>
          <p:cNvGrpSpPr/>
          <p:nvPr userDrawn="1"/>
        </p:nvGrpSpPr>
        <p:grpSpPr>
          <a:xfrm>
            <a:off x="-1614416" y="2744788"/>
            <a:ext cx="1512000" cy="3246070"/>
            <a:chOff x="-1614416" y="2744788"/>
            <a:chExt cx="1512000" cy="3246070"/>
          </a:xfrm>
        </p:grpSpPr>
        <p:grpSp>
          <p:nvGrpSpPr>
            <p:cNvPr id="12" name="Groep 11">
              <a:extLst>
                <a:ext uri="{FF2B5EF4-FFF2-40B4-BE49-F238E27FC236}">
                  <a16:creationId xmlns:a16="http://schemas.microsoft.com/office/drawing/2014/main" id="{49F41055-DB2E-43BC-B646-2A5F1926D98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8C5C40DF-427B-415A-9E66-6FB09B1749E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BC166E52-1C44-4FC7-BBBA-B21C9F9650CE}"/>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2" name="Graphic 21" descr="Vergrootglas">
                <a:extLst>
                  <a:ext uri="{FF2B5EF4-FFF2-40B4-BE49-F238E27FC236}">
                    <a16:creationId xmlns:a16="http://schemas.microsoft.com/office/drawing/2014/main" id="{C227025A-406E-41CD-88B9-D962A4C08D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3" name="Rechte verbindingslijn 14">
              <a:extLst>
                <a:ext uri="{FF2B5EF4-FFF2-40B4-BE49-F238E27FC236}">
                  <a16:creationId xmlns:a16="http://schemas.microsoft.com/office/drawing/2014/main" id="{AE3A355E-A18D-49C6-872D-A403D2AF605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D3A31112-C971-44FC-B56E-1D573796A3A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56A5177C-1CE5-4683-A524-0D8C2F566FA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DBE5CF17-22B4-4110-8144-AD6F9F8BECED}"/>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9" name="Tekstvak 18">
              <a:extLst>
                <a:ext uri="{FF2B5EF4-FFF2-40B4-BE49-F238E27FC236}">
                  <a16:creationId xmlns:a16="http://schemas.microsoft.com/office/drawing/2014/main" id="{81E01836-0AED-417A-9719-C63361A9FA94}"/>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3293771202"/>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er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13" name="Groep 12">
            <a:extLst>
              <a:ext uri="{FF2B5EF4-FFF2-40B4-BE49-F238E27FC236}">
                <a16:creationId xmlns:a16="http://schemas.microsoft.com/office/drawing/2014/main" id="{15C62255-F815-4951-B85A-103B8871EF8F}"/>
              </a:ext>
            </a:extLst>
          </p:cNvPr>
          <p:cNvGrpSpPr/>
          <p:nvPr userDrawn="1"/>
        </p:nvGrpSpPr>
        <p:grpSpPr>
          <a:xfrm>
            <a:off x="-1614416" y="2744788"/>
            <a:ext cx="1512000" cy="3246070"/>
            <a:chOff x="-1614416" y="2744788"/>
            <a:chExt cx="1512000" cy="3246070"/>
          </a:xfrm>
        </p:grpSpPr>
        <p:grpSp>
          <p:nvGrpSpPr>
            <p:cNvPr id="14" name="Groep 13">
              <a:extLst>
                <a:ext uri="{FF2B5EF4-FFF2-40B4-BE49-F238E27FC236}">
                  <a16:creationId xmlns:a16="http://schemas.microsoft.com/office/drawing/2014/main" id="{BDA72F0B-A7D6-4EFE-85E2-735036B44F05}"/>
                </a:ext>
              </a:extLst>
            </p:cNvPr>
            <p:cNvGrpSpPr/>
            <p:nvPr userDrawn="1"/>
          </p:nvGrpSpPr>
          <p:grpSpPr>
            <a:xfrm>
              <a:off x="-1614416" y="5071498"/>
              <a:ext cx="1245474" cy="795337"/>
              <a:chOff x="-1790700" y="3991998"/>
              <a:chExt cx="1245474" cy="795337"/>
            </a:xfrm>
          </p:grpSpPr>
          <p:pic>
            <p:nvPicPr>
              <p:cNvPr id="22" name="Afbeelding 19">
                <a:extLst>
                  <a:ext uri="{FF2B5EF4-FFF2-40B4-BE49-F238E27FC236}">
                    <a16:creationId xmlns:a16="http://schemas.microsoft.com/office/drawing/2014/main" id="{DDC1613E-CE0A-475B-B581-2A2F932E6AB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4" name="Tekstvak 20">
                <a:extLst>
                  <a:ext uri="{FF2B5EF4-FFF2-40B4-BE49-F238E27FC236}">
                    <a16:creationId xmlns:a16="http://schemas.microsoft.com/office/drawing/2014/main" id="{CF7BB987-DC32-4C93-BB5C-22B4DFA54E29}"/>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5" name="Graphic 24" descr="Vergrootglas">
                <a:extLst>
                  <a:ext uri="{FF2B5EF4-FFF2-40B4-BE49-F238E27FC236}">
                    <a16:creationId xmlns:a16="http://schemas.microsoft.com/office/drawing/2014/main" id="{99745CF6-6404-4EB9-A605-ED5531526F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7" name="Rechte verbindingslijn 14">
              <a:extLst>
                <a:ext uri="{FF2B5EF4-FFF2-40B4-BE49-F238E27FC236}">
                  <a16:creationId xmlns:a16="http://schemas.microsoft.com/office/drawing/2014/main" id="{928DEF17-24B8-4656-857E-844B06A85BB2}"/>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Afbeelding 17">
              <a:extLst>
                <a:ext uri="{FF2B5EF4-FFF2-40B4-BE49-F238E27FC236}">
                  <a16:creationId xmlns:a16="http://schemas.microsoft.com/office/drawing/2014/main" id="{2C235F50-91DF-46A7-978A-07CDA0AF0EA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9" name="Rechte verbindingslijn 13">
              <a:extLst>
                <a:ext uri="{FF2B5EF4-FFF2-40B4-BE49-F238E27FC236}">
                  <a16:creationId xmlns:a16="http://schemas.microsoft.com/office/drawing/2014/main" id="{82CF6453-7C2E-4351-8CC6-ECD5655BC66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120B20D0-3E22-4A1F-9836-B7F99B22F87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1" name="Tekstvak 20">
              <a:extLst>
                <a:ext uri="{FF2B5EF4-FFF2-40B4-BE49-F238E27FC236}">
                  <a16:creationId xmlns:a16="http://schemas.microsoft.com/office/drawing/2014/main" id="{419D9ECE-8DBD-4798-A293-8D4558CAF76A}"/>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059583641"/>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12" name="Groep 11">
            <a:extLst>
              <a:ext uri="{FF2B5EF4-FFF2-40B4-BE49-F238E27FC236}">
                <a16:creationId xmlns:a16="http://schemas.microsoft.com/office/drawing/2014/main" id="{3A10F647-2838-4323-9777-CCC49CE5BFCE}"/>
              </a:ext>
            </a:extLst>
          </p:cNvPr>
          <p:cNvGrpSpPr/>
          <p:nvPr userDrawn="1"/>
        </p:nvGrpSpPr>
        <p:grpSpPr>
          <a:xfrm>
            <a:off x="-1614416" y="2744788"/>
            <a:ext cx="1512000" cy="3246070"/>
            <a:chOff x="-1614416" y="2744788"/>
            <a:chExt cx="1512000" cy="3246070"/>
          </a:xfrm>
        </p:grpSpPr>
        <p:grpSp>
          <p:nvGrpSpPr>
            <p:cNvPr id="13" name="Groep 12">
              <a:extLst>
                <a:ext uri="{FF2B5EF4-FFF2-40B4-BE49-F238E27FC236}">
                  <a16:creationId xmlns:a16="http://schemas.microsoft.com/office/drawing/2014/main" id="{34F38781-E590-4197-8FC7-0844B36456BF}"/>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226446B-98F2-486E-8057-646463C361D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98C82C75-DD9F-4A81-8053-4F68397E7FB2}"/>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4" name="Graphic 23" descr="Vergrootglas">
                <a:extLst>
                  <a:ext uri="{FF2B5EF4-FFF2-40B4-BE49-F238E27FC236}">
                    <a16:creationId xmlns:a16="http://schemas.microsoft.com/office/drawing/2014/main" id="{DD7E1942-88AB-4E0E-9103-D82C51AEF7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F622A93-E1B6-4935-A204-1F1C2E500556}"/>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8A357FCB-E0A3-4D21-89C3-C6ADB24265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6320C655-16F1-4B75-9C52-BF70C7F72E57}"/>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1CC7760D-048B-43D7-A0D5-B3F270E3A9D7}"/>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0" name="Tekstvak 19">
              <a:extLst>
                <a:ext uri="{FF2B5EF4-FFF2-40B4-BE49-F238E27FC236}">
                  <a16:creationId xmlns:a16="http://schemas.microsoft.com/office/drawing/2014/main" id="{CA7726E4-0A82-4417-AD25-1CFE4BDC7B4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2498006687"/>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15" name="Groep 14">
            <a:extLst>
              <a:ext uri="{FF2B5EF4-FFF2-40B4-BE49-F238E27FC236}">
                <a16:creationId xmlns:a16="http://schemas.microsoft.com/office/drawing/2014/main" id="{F6FAD60B-2750-45A3-AF29-38ADDC884BBE}"/>
              </a:ext>
            </a:extLst>
          </p:cNvPr>
          <p:cNvGrpSpPr/>
          <p:nvPr userDrawn="1"/>
        </p:nvGrpSpPr>
        <p:grpSpPr>
          <a:xfrm>
            <a:off x="-1614416" y="2744788"/>
            <a:ext cx="1512000" cy="3246070"/>
            <a:chOff x="-1614416" y="2744788"/>
            <a:chExt cx="1512000" cy="3246070"/>
          </a:xfrm>
        </p:grpSpPr>
        <p:grpSp>
          <p:nvGrpSpPr>
            <p:cNvPr id="23" name="Groep 22">
              <a:extLst>
                <a:ext uri="{FF2B5EF4-FFF2-40B4-BE49-F238E27FC236}">
                  <a16:creationId xmlns:a16="http://schemas.microsoft.com/office/drawing/2014/main" id="{94855A2D-8590-4D97-98A8-2FD4F9C7E6A4}"/>
                </a:ext>
              </a:extLst>
            </p:cNvPr>
            <p:cNvGrpSpPr/>
            <p:nvPr userDrawn="1"/>
          </p:nvGrpSpPr>
          <p:grpSpPr>
            <a:xfrm>
              <a:off x="-1614416" y="5071498"/>
              <a:ext cx="1245474" cy="795337"/>
              <a:chOff x="-1790700" y="3991998"/>
              <a:chExt cx="1245474" cy="795337"/>
            </a:xfrm>
          </p:grpSpPr>
          <p:pic>
            <p:nvPicPr>
              <p:cNvPr id="29" name="Afbeelding 19">
                <a:extLst>
                  <a:ext uri="{FF2B5EF4-FFF2-40B4-BE49-F238E27FC236}">
                    <a16:creationId xmlns:a16="http://schemas.microsoft.com/office/drawing/2014/main" id="{698BBB95-F26E-4E0F-8593-41CBB39EE0F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0" name="Tekstvak 20">
                <a:extLst>
                  <a:ext uri="{FF2B5EF4-FFF2-40B4-BE49-F238E27FC236}">
                    <a16:creationId xmlns:a16="http://schemas.microsoft.com/office/drawing/2014/main" id="{F2A041D6-B417-4C54-8C1F-D930DE72E7E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1" name="Graphic 30" descr="Vergrootglas">
                <a:extLst>
                  <a:ext uri="{FF2B5EF4-FFF2-40B4-BE49-F238E27FC236}">
                    <a16:creationId xmlns:a16="http://schemas.microsoft.com/office/drawing/2014/main" id="{40D9CD53-B9B8-4DEE-ACF7-F78CE574D8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4" name="Rechte verbindingslijn 14">
              <a:extLst>
                <a:ext uri="{FF2B5EF4-FFF2-40B4-BE49-F238E27FC236}">
                  <a16:creationId xmlns:a16="http://schemas.microsoft.com/office/drawing/2014/main" id="{1995DFB4-64F4-476E-9C6D-E0E162A888B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5" name="Afbeelding 24">
              <a:extLst>
                <a:ext uri="{FF2B5EF4-FFF2-40B4-BE49-F238E27FC236}">
                  <a16:creationId xmlns:a16="http://schemas.microsoft.com/office/drawing/2014/main" id="{AFE4BEF8-2087-4C8D-ABCA-EDE672AA90C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6" name="Rechte verbindingslijn 13">
              <a:extLst>
                <a:ext uri="{FF2B5EF4-FFF2-40B4-BE49-F238E27FC236}">
                  <a16:creationId xmlns:a16="http://schemas.microsoft.com/office/drawing/2014/main" id="{C1FAB056-DEAC-404D-80DB-6E6DDA1D5296}"/>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B1E6DFAA-E890-4621-BA5E-887EC419151A}"/>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8" name="Tekstvak 27">
              <a:extLst>
                <a:ext uri="{FF2B5EF4-FFF2-40B4-BE49-F238E27FC236}">
                  <a16:creationId xmlns:a16="http://schemas.microsoft.com/office/drawing/2014/main" id="{6D05E08A-1853-4C6A-99F7-BD8FCC48A4A6}"/>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2766053918"/>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17" name="Groep 16">
            <a:extLst>
              <a:ext uri="{FF2B5EF4-FFF2-40B4-BE49-F238E27FC236}">
                <a16:creationId xmlns:a16="http://schemas.microsoft.com/office/drawing/2014/main" id="{2189D44A-9649-4CF7-BCE9-6D4C0A05C589}"/>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7784130D-0275-4CE4-92C7-7E360B69EE26}"/>
                </a:ext>
              </a:extLst>
            </p:cNvPr>
            <p:cNvGrpSpPr/>
            <p:nvPr userDrawn="1"/>
          </p:nvGrpSpPr>
          <p:grpSpPr>
            <a:xfrm>
              <a:off x="-1614416" y="5071498"/>
              <a:ext cx="1245474" cy="795337"/>
              <a:chOff x="-1790700" y="3991998"/>
              <a:chExt cx="1245474" cy="795337"/>
            </a:xfrm>
          </p:grpSpPr>
          <p:pic>
            <p:nvPicPr>
              <p:cNvPr id="27" name="Afbeelding 19">
                <a:extLst>
                  <a:ext uri="{FF2B5EF4-FFF2-40B4-BE49-F238E27FC236}">
                    <a16:creationId xmlns:a16="http://schemas.microsoft.com/office/drawing/2014/main" id="{EE842A18-A315-4252-B34B-2F1092B5BFC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8" name="Tekstvak 20">
                <a:extLst>
                  <a:ext uri="{FF2B5EF4-FFF2-40B4-BE49-F238E27FC236}">
                    <a16:creationId xmlns:a16="http://schemas.microsoft.com/office/drawing/2014/main" id="{7895B19C-F0F6-4B87-8EC9-5864D9F79B2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0" name="Graphic 29" descr="Vergrootglas">
                <a:extLst>
                  <a:ext uri="{FF2B5EF4-FFF2-40B4-BE49-F238E27FC236}">
                    <a16:creationId xmlns:a16="http://schemas.microsoft.com/office/drawing/2014/main" id="{2F119755-8C59-4AFB-8DDD-8EE379154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36E6E271-52E2-45BE-97EB-6752386EA15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89D547B5-419D-4980-A788-252626465C7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75CC576D-993F-4256-BD5C-2F3EAF25556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188B94FF-2247-447D-9512-35A7C7BC683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3" name="Tekstvak 22">
              <a:extLst>
                <a:ext uri="{FF2B5EF4-FFF2-40B4-BE49-F238E27FC236}">
                  <a16:creationId xmlns:a16="http://schemas.microsoft.com/office/drawing/2014/main" id="{D0686197-4BDD-4D5D-BF27-A6A6D0549631}"/>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01195185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244D-5D84-413C-B5BB-10459B9CF4CB}"/>
              </a:ext>
            </a:extLst>
          </p:cNvPr>
          <p:cNvSpPr>
            <a:spLocks noGrp="1"/>
          </p:cNvSpPr>
          <p:nvPr>
            <p:ph type="title" hasCustomPrompt="1"/>
          </p:nvPr>
        </p:nvSpPr>
        <p:spPr/>
        <p:txBody>
          <a:bodyPr/>
          <a:lstStyle>
            <a:lvl1pPr>
              <a:defRPr/>
            </a:lvl1pPr>
          </a:lstStyle>
          <a:p>
            <a:r>
              <a:rPr lang="nl-NL"/>
              <a:t>Titel</a:t>
            </a:r>
          </a:p>
        </p:txBody>
      </p:sp>
      <p:sp>
        <p:nvSpPr>
          <p:cNvPr id="5" name="Slide Number Placeholder 4">
            <a:extLst>
              <a:ext uri="{FF2B5EF4-FFF2-40B4-BE49-F238E27FC236}">
                <a16:creationId xmlns:a16="http://schemas.microsoft.com/office/drawing/2014/main" id="{DBF7885E-147B-4780-A70F-1C2331D6612F}"/>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4" name="Text Placeholder 2">
            <a:extLst>
              <a:ext uri="{FF2B5EF4-FFF2-40B4-BE49-F238E27FC236}">
                <a16:creationId xmlns:a16="http://schemas.microsoft.com/office/drawing/2014/main" id="{3B1F348F-A903-4DF5-BE70-2B54720E9B3C}"/>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Tree>
    <p:extLst>
      <p:ext uri="{BB962C8B-B14F-4D97-AF65-F5344CB8AC3E}">
        <p14:creationId xmlns:p14="http://schemas.microsoft.com/office/powerpoint/2010/main" val="24447495"/>
      </p:ext>
    </p:extLst>
  </p:cSld>
  <p:clrMapOvr>
    <a:masterClrMapping/>
  </p:clrMapOvr>
  <p:extLst>
    <p:ext uri="{DCECCB84-F9BA-43D5-87BE-67443E8EF086}">
      <p15:sldGuideLst xmlns:p15="http://schemas.microsoft.com/office/powerpoint/2012/main">
        <p15:guide id="1" pos="7151" userDrawn="1">
          <p15:clr>
            <a:srgbClr val="FBAE40"/>
          </p15:clr>
        </p15:guide>
        <p15:guide id="2" orient="horz" pos="3725" userDrawn="1">
          <p15:clr>
            <a:srgbClr val="FBAE40"/>
          </p15:clr>
        </p15:guide>
        <p15:guide id="3" orient="horz" pos="1729" userDrawn="1">
          <p15:clr>
            <a:srgbClr val="FBAE40"/>
          </p15:clr>
        </p15:guide>
        <p15:guide id="4" orient="horz" pos="134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Afsluitin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F6151EB-C129-689E-9C0B-B1E7D4DB37F5}"/>
              </a:ext>
            </a:extLst>
          </p:cNvPr>
          <p:cNvPicPr>
            <a:picLocks noChangeAspect="1"/>
          </p:cNvPicPr>
          <p:nvPr userDrawn="1"/>
        </p:nvPicPr>
        <p:blipFill>
          <a:blip r:embed="rId2"/>
          <a:stretch>
            <a:fillRect/>
          </a:stretch>
        </p:blipFill>
        <p:spPr>
          <a:xfrm>
            <a:off x="4297287" y="2276061"/>
            <a:ext cx="3597425" cy="3543209"/>
          </a:xfrm>
          <a:prstGeom prst="rect">
            <a:avLst/>
          </a:prstGeom>
        </p:spPr>
      </p:pic>
    </p:spTree>
    <p:extLst>
      <p:ext uri="{BB962C8B-B14F-4D97-AF65-F5344CB8AC3E}">
        <p14:creationId xmlns:p14="http://schemas.microsoft.com/office/powerpoint/2010/main" val="3216892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dia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p>
        </p:txBody>
      </p:sp>
      <p:pic>
        <p:nvPicPr>
          <p:cNvPr id="4" name="Graphic 3">
            <a:extLst>
              <a:ext uri="{FF2B5EF4-FFF2-40B4-BE49-F238E27FC236}">
                <a16:creationId xmlns:a16="http://schemas.microsoft.com/office/drawing/2014/main" id="{1DA4CA4C-790B-C1AE-303E-25F07FC25B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13539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Rood - Afbeelding">
    <p:bg>
      <p:bgPr>
        <a:solidFill>
          <a:schemeClr val="accent6"/>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593780"/>
            <a:ext cx="12192000" cy="2838267"/>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p>
        </p:txBody>
      </p:sp>
      <p:pic>
        <p:nvPicPr>
          <p:cNvPr id="4" name="Graphic 3">
            <a:extLst>
              <a:ext uri="{FF2B5EF4-FFF2-40B4-BE49-F238E27FC236}">
                <a16:creationId xmlns:a16="http://schemas.microsoft.com/office/drawing/2014/main" id="{3AF2B8DA-1216-2C0E-5FDB-366E5FFC9A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3988603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dia Blauw - Afbeelding">
    <p:bg>
      <p:bgPr>
        <a:solidFill>
          <a:schemeClr val="accent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1" y="0"/>
            <a:ext cx="5759116" cy="68580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6205873" y="1385807"/>
            <a:ext cx="5681328" cy="2271391"/>
          </a:xfrm>
        </p:spPr>
        <p:txBody>
          <a:bodyPr anchor="t" anchorCtr="0"/>
          <a:lstStyle>
            <a:lvl1pPr algn="l">
              <a:defRPr sz="6000">
                <a:solidFill>
                  <a:schemeClr val="bg1"/>
                </a:solidFill>
              </a:defRPr>
            </a:lvl1pPr>
          </a:lstStyle>
          <a:p>
            <a:r>
              <a:rPr lang="nl-NL"/>
              <a:t>Presentatietitel maximaal drie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6205872" y="4150159"/>
            <a:ext cx="5144435"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6205872" y="6234620"/>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p>
        </p:txBody>
      </p:sp>
      <p:pic>
        <p:nvPicPr>
          <p:cNvPr id="4" name="Graphic 3">
            <a:extLst>
              <a:ext uri="{FF2B5EF4-FFF2-40B4-BE49-F238E27FC236}">
                <a16:creationId xmlns:a16="http://schemas.microsoft.com/office/drawing/2014/main" id="{9879CC50-2F94-D526-9DC3-32465EED9F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1277921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dia Rood - Afbeelding">
    <p:bg>
      <p:bgPr>
        <a:solidFill>
          <a:schemeClr val="accent6"/>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593780"/>
            <a:ext cx="12192000" cy="2838267"/>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p>
        </p:txBody>
      </p:sp>
      <p:pic>
        <p:nvPicPr>
          <p:cNvPr id="4" name="Graphic 3">
            <a:extLst>
              <a:ext uri="{FF2B5EF4-FFF2-40B4-BE49-F238E27FC236}">
                <a16:creationId xmlns:a16="http://schemas.microsoft.com/office/drawing/2014/main" id="{3AF2B8DA-1216-2C0E-5FDB-366E5FFC9A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780767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a:t>Om een afbeelding in te voegen: selecteer dit grijze vlak</a:t>
            </a:r>
            <a:br>
              <a:rPr lang="nl-NL"/>
            </a:br>
            <a:r>
              <a:rPr lang="nl-NL"/>
              <a:t>klik in het ‘Invoegen’-lint op ‘Afbeeldingen’</a:t>
            </a:r>
            <a:br>
              <a:rPr lang="nl-NL"/>
            </a:br>
            <a:r>
              <a:rPr lang="nl-NL"/>
              <a:t>selecteer via de verkenner een foto of afbeelding en klik op ‘Invoegen’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p>
        </p:txBody>
      </p:sp>
      <p:pic>
        <p:nvPicPr>
          <p:cNvPr id="4" name="Graphic 3">
            <a:extLst>
              <a:ext uri="{FF2B5EF4-FFF2-40B4-BE49-F238E27FC236}">
                <a16:creationId xmlns:a16="http://schemas.microsoft.com/office/drawing/2014/main" id="{1525A148-6015-170C-AD1B-F375FB109F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1154059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Hoofdstuk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5400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pic>
        <p:nvPicPr>
          <p:cNvPr id="7" name="Graphic 6">
            <a:extLst>
              <a:ext uri="{FF2B5EF4-FFF2-40B4-BE49-F238E27FC236}">
                <a16:creationId xmlns:a16="http://schemas.microsoft.com/office/drawing/2014/main" id="{C2B468AC-54CE-43BE-A165-5BC637AD0E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3746170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Hoofdstuk Afbeelding">
    <p:bg>
      <p:bgPr>
        <a:solidFill>
          <a:schemeClr val="tx1"/>
        </a:solidFill>
        <a:effectLst/>
      </p:bgPr>
    </p:bg>
    <p:spTree>
      <p:nvGrpSpPr>
        <p:cNvPr id="1" name=""/>
        <p:cNvGrpSpPr/>
        <p:nvPr/>
      </p:nvGrpSpPr>
      <p:grpSpPr>
        <a:xfrm>
          <a:off x="0" y="0"/>
          <a:ext cx="0" cy="0"/>
          <a:chOff x="0" y="0"/>
          <a:chExt cx="0" cy="0"/>
        </a:xfrm>
      </p:grpSpPr>
      <p:sp>
        <p:nvSpPr>
          <p:cNvPr id="8" name="Tijdelijke aanduiding voor afbeelding 4">
            <a:extLst>
              <a:ext uri="{FF2B5EF4-FFF2-40B4-BE49-F238E27FC236}">
                <a16:creationId xmlns:a16="http://schemas.microsoft.com/office/drawing/2014/main" id="{1A58440C-90BB-47C9-BD95-4C8169BAD634}"/>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a:t>Om een afbeelding in te voegen: selecteer dit grijze vlak</a:t>
            </a:r>
            <a:br>
              <a:rPr lang="nl-NL"/>
            </a:br>
            <a:r>
              <a:rPr lang="nl-NL"/>
              <a:t>klik in het ‘Invoegen’-lint op ‘Afbeeldingen’</a:t>
            </a:r>
            <a:br>
              <a:rPr lang="nl-NL"/>
            </a:br>
            <a:r>
              <a:rPr lang="nl-NL"/>
              <a:t>selecteer via de verkenner een foto of afbeelding en klik op ‘Invoegen’</a:t>
            </a:r>
          </a:p>
        </p:txBody>
      </p:sp>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6372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12" name="Tijdelijke aanduiding voor tekst 8">
            <a:extLst>
              <a:ext uri="{FF2B5EF4-FFF2-40B4-BE49-F238E27FC236}">
                <a16:creationId xmlns:a16="http://schemas.microsoft.com/office/drawing/2014/main" id="{44EC0151-57E0-4176-BE26-DE4D23C4A82E}"/>
              </a:ext>
            </a:extLst>
          </p:cNvPr>
          <p:cNvSpPr>
            <a:spLocks noGrp="1"/>
          </p:cNvSpPr>
          <p:nvPr>
            <p:ph type="body" sz="quarter" idx="13" hasCustomPrompt="1"/>
          </p:nvPr>
        </p:nvSpPr>
        <p:spPr>
          <a:xfrm>
            <a:off x="10677107" y="6055751"/>
            <a:ext cx="673200" cy="4212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sz="100">
                <a:solidFill>
                  <a:schemeClr val="accent2"/>
                </a:solidFill>
              </a:defRPr>
            </a:lvl1pPr>
          </a:lstStyle>
          <a:p>
            <a:pPr lvl="0"/>
            <a:r>
              <a:rPr lang="nl-NL"/>
              <a:t> </a:t>
            </a:r>
          </a:p>
        </p:txBody>
      </p:sp>
    </p:spTree>
    <p:extLst>
      <p:ext uri="{BB962C8B-B14F-4D97-AF65-F5344CB8AC3E}">
        <p14:creationId xmlns:p14="http://schemas.microsoft.com/office/powerpoint/2010/main" val="1096419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105124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grpSp>
        <p:nvGrpSpPr>
          <p:cNvPr id="28" name="Groep 27">
            <a:extLst>
              <a:ext uri="{FF2B5EF4-FFF2-40B4-BE49-F238E27FC236}">
                <a16:creationId xmlns:a16="http://schemas.microsoft.com/office/drawing/2014/main" id="{B96EFA46-BF68-4CC9-AF6F-3CBBFBAE9A0E}"/>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A720E925-F651-4A49-B328-20770D199837}"/>
                </a:ext>
              </a:extLst>
            </p:cNvPr>
            <p:cNvGrpSpPr/>
            <p:nvPr userDrawn="1"/>
          </p:nvGrpSpPr>
          <p:grpSpPr>
            <a:xfrm>
              <a:off x="-1614416" y="5071498"/>
              <a:ext cx="1245474" cy="795337"/>
              <a:chOff x="-1790700" y="3991998"/>
              <a:chExt cx="1245474" cy="795337"/>
            </a:xfrm>
          </p:grpSpPr>
          <p:pic>
            <p:nvPicPr>
              <p:cNvPr id="24" name="Afbeelding 19">
                <a:extLst>
                  <a:ext uri="{FF2B5EF4-FFF2-40B4-BE49-F238E27FC236}">
                    <a16:creationId xmlns:a16="http://schemas.microsoft.com/office/drawing/2014/main" id="{EA2ED233-3440-4E4A-AFEA-25BEFE427E0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5" name="Tekstvak 20">
                <a:extLst>
                  <a:ext uri="{FF2B5EF4-FFF2-40B4-BE49-F238E27FC236}">
                    <a16:creationId xmlns:a16="http://schemas.microsoft.com/office/drawing/2014/main" id="{B1D1413D-1A9D-439B-A684-DD4605E80B73}"/>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6" name="Graphic 25" descr="Vergrootglas">
                <a:extLst>
                  <a:ext uri="{FF2B5EF4-FFF2-40B4-BE49-F238E27FC236}">
                    <a16:creationId xmlns:a16="http://schemas.microsoft.com/office/drawing/2014/main" id="{6F942D71-A09E-4479-BB91-7ADA4CB8F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91659930-BFCF-48C8-9832-90C3786A4E5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4C0978D6-945A-4FED-A0C8-E5F4C2D0C5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3F0C5CAE-9B58-4D8C-8A92-0BC4906C69A4}"/>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B2EE479-D1C1-4319-82F2-B3E31607872F}"/>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3" name="Tekstvak 22">
              <a:extLst>
                <a:ext uri="{FF2B5EF4-FFF2-40B4-BE49-F238E27FC236}">
                  <a16:creationId xmlns:a16="http://schemas.microsoft.com/office/drawing/2014/main" id="{BC36B03D-B1F8-4372-8B66-D1138A9CBF49}"/>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692986728"/>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en Afbeel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200" y="1192286"/>
            <a:ext cx="6373813" cy="542584"/>
          </a:xfrm>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63722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7980000" y="593780"/>
            <a:ext cx="4212000" cy="4260103"/>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grpSp>
        <p:nvGrpSpPr>
          <p:cNvPr id="10" name="Groep 9">
            <a:extLst>
              <a:ext uri="{FF2B5EF4-FFF2-40B4-BE49-F238E27FC236}">
                <a16:creationId xmlns:a16="http://schemas.microsoft.com/office/drawing/2014/main" id="{717A0ACA-5B29-4108-8C1D-CB06ACF298A8}"/>
              </a:ext>
            </a:extLst>
          </p:cNvPr>
          <p:cNvGrpSpPr/>
          <p:nvPr userDrawn="1"/>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EC542DE7-09B3-460B-9844-9F4B34A6E005}"/>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BD8139F1-4767-4A75-A9D1-8477BA4916D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9D158E25-7300-46CF-A937-FF8CD8123DA5}"/>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2" name="Graphic 21" descr="Vergrootglas">
                <a:extLst>
                  <a:ext uri="{FF2B5EF4-FFF2-40B4-BE49-F238E27FC236}">
                    <a16:creationId xmlns:a16="http://schemas.microsoft.com/office/drawing/2014/main" id="{601FAC49-1867-4732-904D-6B8DB24DB6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29FCA8FA-D4A9-4773-9BBF-2D13DACBBC7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CDBADE43-9BA2-4EE1-9234-740CBC8D049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3A3B3AEB-FC38-48AE-A992-AEF2AB072020}"/>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E924C505-E405-4D6E-9769-E3A68184132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9" name="Tekstvak 18">
              <a:extLst>
                <a:ext uri="{FF2B5EF4-FFF2-40B4-BE49-F238E27FC236}">
                  <a16:creationId xmlns:a16="http://schemas.microsoft.com/office/drawing/2014/main" id="{FB36D2D6-4E2B-4430-99E9-E5D43097FAFC}"/>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4207457089"/>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5" pos="529">
          <p15:clr>
            <a:srgbClr val="FBAE40"/>
          </p15:clr>
        </p15:guide>
        <p15:guide id="6" pos="454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fbeelding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4978400" y="1192286"/>
            <a:ext cx="6373813" cy="542584"/>
          </a:xfrm>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4979988" y="2744788"/>
            <a:ext cx="63722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0" y="2006020"/>
            <a:ext cx="4212000" cy="4260103"/>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grpSp>
        <p:nvGrpSpPr>
          <p:cNvPr id="10" name="Groep 9">
            <a:extLst>
              <a:ext uri="{FF2B5EF4-FFF2-40B4-BE49-F238E27FC236}">
                <a16:creationId xmlns:a16="http://schemas.microsoft.com/office/drawing/2014/main" id="{4C93FB99-99B8-4706-96EB-054645B9BE04}"/>
              </a:ext>
            </a:extLst>
          </p:cNvPr>
          <p:cNvGrpSpPr/>
          <p:nvPr userDrawn="1"/>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6AECDD56-BE05-4D84-A34E-D9097A6B411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3CF7AD90-FFC6-4672-9D66-49552E6F7B1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1C835D60-4699-4426-8FF7-308F41BC5AF0}"/>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2" name="Graphic 21" descr="Vergrootglas">
                <a:extLst>
                  <a:ext uri="{FF2B5EF4-FFF2-40B4-BE49-F238E27FC236}">
                    <a16:creationId xmlns:a16="http://schemas.microsoft.com/office/drawing/2014/main" id="{3E948AFC-3C7A-421D-835A-3E2ED6076E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C838B8B-A642-4006-9D22-193A9E6C4223}"/>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DF5B4ABA-75A4-4922-9D32-8A8FF25D555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4705F8A0-68F4-470B-B241-BB53374DB91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27D38F96-D228-4C69-848C-B5EBB77E10F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9" name="Tekstvak 18">
              <a:extLst>
                <a:ext uri="{FF2B5EF4-FFF2-40B4-BE49-F238E27FC236}">
                  <a16:creationId xmlns:a16="http://schemas.microsoft.com/office/drawing/2014/main" id="{CD29B3E7-2496-4749-8FEC-51B6D1859CB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299095902"/>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13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en Grafie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8" y="2133600"/>
            <a:ext cx="8928100"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4097581022"/>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6153">
          <p15:clr>
            <a:srgbClr val="FBAE40"/>
          </p15:clr>
        </p15:guide>
        <p15:guide id="5" pos="52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en 2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7" y="2133600"/>
            <a:ext cx="4752000" cy="3779838"/>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6600213" y="2133600"/>
            <a:ext cx="4752000"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3820717543"/>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a:t>Om een afbeelding in te voegen: selecteer dit grijze vlak</a:t>
            </a:r>
            <a:br>
              <a:rPr lang="nl-NL"/>
            </a:br>
            <a:r>
              <a:rPr lang="nl-NL"/>
              <a:t>klik in het ‘Invoegen’-lint op ‘Afbeeldingen’</a:t>
            </a:r>
            <a:br>
              <a:rPr lang="nl-NL"/>
            </a:br>
            <a:r>
              <a:rPr lang="nl-NL"/>
              <a:t>selecteer via de verkenner een foto of afbeelding en klik op ‘Invoegen’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p>
        </p:txBody>
      </p:sp>
      <p:pic>
        <p:nvPicPr>
          <p:cNvPr id="4" name="Graphic 3">
            <a:extLst>
              <a:ext uri="{FF2B5EF4-FFF2-40B4-BE49-F238E27FC236}">
                <a16:creationId xmlns:a16="http://schemas.microsoft.com/office/drawing/2014/main" id="{1525A148-6015-170C-AD1B-F375FB109F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16573843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en 3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7" y="2133600"/>
            <a:ext cx="3157741" cy="3779838"/>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8194472" y="2133600"/>
            <a:ext cx="3157741" cy="3779838"/>
          </a:xfrm>
        </p:spPr>
        <p:txBody>
          <a:bodyPr bIns="648000" anchor="ctr" anchorCtr="0"/>
          <a:lstStyle>
            <a:lvl1pPr algn="ctr">
              <a:defRPr sz="1200" cap="all" baseline="0"/>
            </a:lvl1pPr>
          </a:lstStyle>
          <a:p>
            <a:r>
              <a:rPr lang="nl-NL"/>
              <a:t>Klik op icoon om grafiek in te voegen</a:t>
            </a:r>
          </a:p>
        </p:txBody>
      </p:sp>
      <p:sp>
        <p:nvSpPr>
          <p:cNvPr id="8" name="Tijdelijke aanduiding voor grafiek 3">
            <a:extLst>
              <a:ext uri="{FF2B5EF4-FFF2-40B4-BE49-F238E27FC236}">
                <a16:creationId xmlns:a16="http://schemas.microsoft.com/office/drawing/2014/main" id="{488C4501-1C32-4DC2-8F45-03D5300DCB3C}"/>
              </a:ext>
            </a:extLst>
          </p:cNvPr>
          <p:cNvSpPr>
            <a:spLocks noGrp="1"/>
          </p:cNvSpPr>
          <p:nvPr>
            <p:ph type="chart" sz="quarter" idx="15" hasCustomPrompt="1"/>
          </p:nvPr>
        </p:nvSpPr>
        <p:spPr>
          <a:xfrm>
            <a:off x="4517129" y="2133600"/>
            <a:ext cx="3157741"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95419007"/>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halve pagina Blauw">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grpSp>
        <p:nvGrpSpPr>
          <p:cNvPr id="23" name="Groep 22">
            <a:extLst>
              <a:ext uri="{FF2B5EF4-FFF2-40B4-BE49-F238E27FC236}">
                <a16:creationId xmlns:a16="http://schemas.microsoft.com/office/drawing/2014/main" id="{9C1D7793-0C31-4610-8D6B-6901063362F2}"/>
              </a:ext>
            </a:extLst>
          </p:cNvPr>
          <p:cNvGrpSpPr/>
          <p:nvPr userDrawn="1"/>
        </p:nvGrpSpPr>
        <p:grpSpPr>
          <a:xfrm>
            <a:off x="-1614416" y="2744788"/>
            <a:ext cx="1512000" cy="3246070"/>
            <a:chOff x="-1614416" y="2744788"/>
            <a:chExt cx="1512000" cy="3246070"/>
          </a:xfrm>
        </p:grpSpPr>
        <p:grpSp>
          <p:nvGrpSpPr>
            <p:cNvPr id="24" name="Groep 23">
              <a:extLst>
                <a:ext uri="{FF2B5EF4-FFF2-40B4-BE49-F238E27FC236}">
                  <a16:creationId xmlns:a16="http://schemas.microsoft.com/office/drawing/2014/main" id="{3DD40ABC-F18F-4C83-A9E5-183FDBAF54C2}"/>
                </a:ext>
              </a:extLst>
            </p:cNvPr>
            <p:cNvGrpSpPr/>
            <p:nvPr userDrawn="1"/>
          </p:nvGrpSpPr>
          <p:grpSpPr>
            <a:xfrm>
              <a:off x="-1614416" y="5071498"/>
              <a:ext cx="1245474" cy="795337"/>
              <a:chOff x="-1790700" y="3991998"/>
              <a:chExt cx="1245474" cy="795337"/>
            </a:xfrm>
          </p:grpSpPr>
          <p:pic>
            <p:nvPicPr>
              <p:cNvPr id="30" name="Afbeelding 19">
                <a:extLst>
                  <a:ext uri="{FF2B5EF4-FFF2-40B4-BE49-F238E27FC236}">
                    <a16:creationId xmlns:a16="http://schemas.microsoft.com/office/drawing/2014/main" id="{70F252CC-4F5C-4565-837C-0AA8D12EFBB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1" name="Tekstvak 20">
                <a:extLst>
                  <a:ext uri="{FF2B5EF4-FFF2-40B4-BE49-F238E27FC236}">
                    <a16:creationId xmlns:a16="http://schemas.microsoft.com/office/drawing/2014/main" id="{B22AF1FB-6EC7-4D82-B234-91C2A2B49C5B}"/>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2" name="Graphic 31" descr="Vergrootglas">
                <a:extLst>
                  <a:ext uri="{FF2B5EF4-FFF2-40B4-BE49-F238E27FC236}">
                    <a16:creationId xmlns:a16="http://schemas.microsoft.com/office/drawing/2014/main" id="{DB934662-1F17-4310-926B-C050EF81F6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5" name="Rechte verbindingslijn 14">
              <a:extLst>
                <a:ext uri="{FF2B5EF4-FFF2-40B4-BE49-F238E27FC236}">
                  <a16:creationId xmlns:a16="http://schemas.microsoft.com/office/drawing/2014/main" id="{8BBD6F8D-1466-4AC0-A3AD-18F6A95E212E}"/>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Afbeelding 25">
              <a:extLst>
                <a:ext uri="{FF2B5EF4-FFF2-40B4-BE49-F238E27FC236}">
                  <a16:creationId xmlns:a16="http://schemas.microsoft.com/office/drawing/2014/main" id="{9297748E-2C18-4B14-9DC2-1422D0B2B2C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7" name="Rechte verbindingslijn 13">
              <a:extLst>
                <a:ext uri="{FF2B5EF4-FFF2-40B4-BE49-F238E27FC236}">
                  <a16:creationId xmlns:a16="http://schemas.microsoft.com/office/drawing/2014/main" id="{07B7EBCA-3EF7-4CC1-9DCB-69F2C92970D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0CF70278-69DF-43C6-901B-7728B3E9A7C3}"/>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9" name="Tekstvak 28">
              <a:extLst>
                <a:ext uri="{FF2B5EF4-FFF2-40B4-BE49-F238E27FC236}">
                  <a16:creationId xmlns:a16="http://schemas.microsoft.com/office/drawing/2014/main" id="{9DE71EBD-2FFA-4177-A301-EBE5047D295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71631213"/>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e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29" name="Groep 28">
            <a:extLst>
              <a:ext uri="{FF2B5EF4-FFF2-40B4-BE49-F238E27FC236}">
                <a16:creationId xmlns:a16="http://schemas.microsoft.com/office/drawing/2014/main" id="{15D11483-E51F-4A10-94C8-D73A8B9899BA}"/>
              </a:ext>
            </a:extLst>
          </p:cNvPr>
          <p:cNvGrpSpPr/>
          <p:nvPr userDrawn="1"/>
        </p:nvGrpSpPr>
        <p:grpSpPr>
          <a:xfrm>
            <a:off x="-1614416" y="2744788"/>
            <a:ext cx="1512000" cy="3246070"/>
            <a:chOff x="-1614416" y="2744788"/>
            <a:chExt cx="1512000" cy="3246070"/>
          </a:xfrm>
        </p:grpSpPr>
        <p:grpSp>
          <p:nvGrpSpPr>
            <p:cNvPr id="30" name="Groep 29">
              <a:extLst>
                <a:ext uri="{FF2B5EF4-FFF2-40B4-BE49-F238E27FC236}">
                  <a16:creationId xmlns:a16="http://schemas.microsoft.com/office/drawing/2014/main" id="{61E20813-E4AE-48B7-9574-6C9778274E52}"/>
                </a:ext>
              </a:extLst>
            </p:cNvPr>
            <p:cNvGrpSpPr/>
            <p:nvPr userDrawn="1"/>
          </p:nvGrpSpPr>
          <p:grpSpPr>
            <a:xfrm>
              <a:off x="-1614416" y="5071498"/>
              <a:ext cx="1245474" cy="795337"/>
              <a:chOff x="-1790700" y="3991998"/>
              <a:chExt cx="1245474" cy="795337"/>
            </a:xfrm>
          </p:grpSpPr>
          <p:pic>
            <p:nvPicPr>
              <p:cNvPr id="36" name="Afbeelding 19">
                <a:extLst>
                  <a:ext uri="{FF2B5EF4-FFF2-40B4-BE49-F238E27FC236}">
                    <a16:creationId xmlns:a16="http://schemas.microsoft.com/office/drawing/2014/main" id="{CE3C6DF6-AF71-4F36-AE9E-EFDE12E3001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7" name="Tekstvak 20">
                <a:extLst>
                  <a:ext uri="{FF2B5EF4-FFF2-40B4-BE49-F238E27FC236}">
                    <a16:creationId xmlns:a16="http://schemas.microsoft.com/office/drawing/2014/main" id="{9AFD374B-8904-4CCF-8A70-83299216CC9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8" name="Graphic 37" descr="Vergrootglas">
                <a:extLst>
                  <a:ext uri="{FF2B5EF4-FFF2-40B4-BE49-F238E27FC236}">
                    <a16:creationId xmlns:a16="http://schemas.microsoft.com/office/drawing/2014/main" id="{47EBB12D-6A9D-45EA-AFB8-DCBBC51B45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1" name="Rechte verbindingslijn 14">
              <a:extLst>
                <a:ext uri="{FF2B5EF4-FFF2-40B4-BE49-F238E27FC236}">
                  <a16:creationId xmlns:a16="http://schemas.microsoft.com/office/drawing/2014/main" id="{77ED5982-D903-4B63-88C3-2B119D9665C9}"/>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Afbeelding 31">
              <a:extLst>
                <a:ext uri="{FF2B5EF4-FFF2-40B4-BE49-F238E27FC236}">
                  <a16:creationId xmlns:a16="http://schemas.microsoft.com/office/drawing/2014/main" id="{24827294-40C1-4684-8EF6-0FE382558C6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3" name="Rechte verbindingslijn 13">
              <a:extLst>
                <a:ext uri="{FF2B5EF4-FFF2-40B4-BE49-F238E27FC236}">
                  <a16:creationId xmlns:a16="http://schemas.microsoft.com/office/drawing/2014/main" id="{0F7AC47C-CD0A-406C-A052-EB1BA43B65CA}"/>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8CF866D5-826C-446E-A1D9-2FA4EFE60302}"/>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35" name="Tekstvak 34">
              <a:extLst>
                <a:ext uri="{FF2B5EF4-FFF2-40B4-BE49-F238E27FC236}">
                  <a16:creationId xmlns:a16="http://schemas.microsoft.com/office/drawing/2014/main" id="{CC0CBB5A-4314-451B-99C4-E4392E76430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2829465993"/>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ri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30" name="Groep 29">
            <a:extLst>
              <a:ext uri="{FF2B5EF4-FFF2-40B4-BE49-F238E27FC236}">
                <a16:creationId xmlns:a16="http://schemas.microsoft.com/office/drawing/2014/main" id="{5DC61CB4-EE72-443E-AB8C-F5732AE038DA}"/>
              </a:ext>
            </a:extLst>
          </p:cNvPr>
          <p:cNvGrpSpPr/>
          <p:nvPr userDrawn="1"/>
        </p:nvGrpSpPr>
        <p:grpSpPr>
          <a:xfrm>
            <a:off x="-1614416" y="2744788"/>
            <a:ext cx="1512000" cy="3246070"/>
            <a:chOff x="-1614416" y="2744788"/>
            <a:chExt cx="1512000" cy="3246070"/>
          </a:xfrm>
        </p:grpSpPr>
        <p:grpSp>
          <p:nvGrpSpPr>
            <p:cNvPr id="31" name="Groep 30">
              <a:extLst>
                <a:ext uri="{FF2B5EF4-FFF2-40B4-BE49-F238E27FC236}">
                  <a16:creationId xmlns:a16="http://schemas.microsoft.com/office/drawing/2014/main" id="{727C0349-A080-48D0-AEC0-113FE83B7CA8}"/>
                </a:ext>
              </a:extLst>
            </p:cNvPr>
            <p:cNvGrpSpPr/>
            <p:nvPr userDrawn="1"/>
          </p:nvGrpSpPr>
          <p:grpSpPr>
            <a:xfrm>
              <a:off x="-1614416" y="5071498"/>
              <a:ext cx="1245474" cy="795337"/>
              <a:chOff x="-1790700" y="3991998"/>
              <a:chExt cx="1245474" cy="795337"/>
            </a:xfrm>
          </p:grpSpPr>
          <p:pic>
            <p:nvPicPr>
              <p:cNvPr id="37" name="Afbeelding 19">
                <a:extLst>
                  <a:ext uri="{FF2B5EF4-FFF2-40B4-BE49-F238E27FC236}">
                    <a16:creationId xmlns:a16="http://schemas.microsoft.com/office/drawing/2014/main" id="{F4492AD1-718D-4E21-B67C-14F6B31570C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8" name="Tekstvak 20">
                <a:extLst>
                  <a:ext uri="{FF2B5EF4-FFF2-40B4-BE49-F238E27FC236}">
                    <a16:creationId xmlns:a16="http://schemas.microsoft.com/office/drawing/2014/main" id="{03E35881-E0E8-4B76-A32E-FEB82F65A257}"/>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9" name="Graphic 38" descr="Vergrootglas">
                <a:extLst>
                  <a:ext uri="{FF2B5EF4-FFF2-40B4-BE49-F238E27FC236}">
                    <a16:creationId xmlns:a16="http://schemas.microsoft.com/office/drawing/2014/main" id="{272F1B3A-F947-4F97-81B5-B0C91FD222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2" name="Rechte verbindingslijn 14">
              <a:extLst>
                <a:ext uri="{FF2B5EF4-FFF2-40B4-BE49-F238E27FC236}">
                  <a16:creationId xmlns:a16="http://schemas.microsoft.com/office/drawing/2014/main" id="{B13D7F87-59BA-42CF-B7DF-1C468B62DAF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3" name="Afbeelding 32">
              <a:extLst>
                <a:ext uri="{FF2B5EF4-FFF2-40B4-BE49-F238E27FC236}">
                  <a16:creationId xmlns:a16="http://schemas.microsoft.com/office/drawing/2014/main" id="{39058EF4-54B2-436F-94E0-028629B5C03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4" name="Rechte verbindingslijn 13">
              <a:extLst>
                <a:ext uri="{FF2B5EF4-FFF2-40B4-BE49-F238E27FC236}">
                  <a16:creationId xmlns:a16="http://schemas.microsoft.com/office/drawing/2014/main" id="{2681BF95-F163-4D17-89A1-89F35C2C8B4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7EA54ED3-9F1B-40FC-ACE3-D2B0A1DCE33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36" name="Tekstvak 35">
              <a:extLst>
                <a:ext uri="{FF2B5EF4-FFF2-40B4-BE49-F238E27FC236}">
                  <a16:creationId xmlns:a16="http://schemas.microsoft.com/office/drawing/2014/main" id="{16C15276-5C40-41AB-9E0B-63F47B0D25B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3471178474"/>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er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34" name="Groep 33">
            <a:extLst>
              <a:ext uri="{FF2B5EF4-FFF2-40B4-BE49-F238E27FC236}">
                <a16:creationId xmlns:a16="http://schemas.microsoft.com/office/drawing/2014/main" id="{1BF32121-3F32-42D0-8BC2-59B3DD19F0C2}"/>
              </a:ext>
            </a:extLst>
          </p:cNvPr>
          <p:cNvGrpSpPr/>
          <p:nvPr userDrawn="1"/>
        </p:nvGrpSpPr>
        <p:grpSpPr>
          <a:xfrm>
            <a:off x="-1614416" y="2744788"/>
            <a:ext cx="1512000" cy="3246070"/>
            <a:chOff x="-1614416" y="2744788"/>
            <a:chExt cx="1512000" cy="3246070"/>
          </a:xfrm>
        </p:grpSpPr>
        <p:grpSp>
          <p:nvGrpSpPr>
            <p:cNvPr id="35" name="Groep 34">
              <a:extLst>
                <a:ext uri="{FF2B5EF4-FFF2-40B4-BE49-F238E27FC236}">
                  <a16:creationId xmlns:a16="http://schemas.microsoft.com/office/drawing/2014/main" id="{FEF358D1-4945-4B8D-A973-E1C060995D3D}"/>
                </a:ext>
              </a:extLst>
            </p:cNvPr>
            <p:cNvGrpSpPr/>
            <p:nvPr userDrawn="1"/>
          </p:nvGrpSpPr>
          <p:grpSpPr>
            <a:xfrm>
              <a:off x="-1614416" y="5071498"/>
              <a:ext cx="1245474" cy="795337"/>
              <a:chOff x="-1790700" y="3991998"/>
              <a:chExt cx="1245474" cy="795337"/>
            </a:xfrm>
          </p:grpSpPr>
          <p:pic>
            <p:nvPicPr>
              <p:cNvPr id="41" name="Afbeelding 19">
                <a:extLst>
                  <a:ext uri="{FF2B5EF4-FFF2-40B4-BE49-F238E27FC236}">
                    <a16:creationId xmlns:a16="http://schemas.microsoft.com/office/drawing/2014/main" id="{E4DD2C4F-E187-4C3B-9F19-08C6397EEB7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42" name="Tekstvak 20">
                <a:extLst>
                  <a:ext uri="{FF2B5EF4-FFF2-40B4-BE49-F238E27FC236}">
                    <a16:creationId xmlns:a16="http://schemas.microsoft.com/office/drawing/2014/main" id="{6607A839-53FD-4014-8727-F7054D9556C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43" name="Graphic 42" descr="Vergrootglas">
                <a:extLst>
                  <a:ext uri="{FF2B5EF4-FFF2-40B4-BE49-F238E27FC236}">
                    <a16:creationId xmlns:a16="http://schemas.microsoft.com/office/drawing/2014/main" id="{4DEDEFFF-0F19-491F-AC13-8560999091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6" name="Rechte verbindingslijn 14">
              <a:extLst>
                <a:ext uri="{FF2B5EF4-FFF2-40B4-BE49-F238E27FC236}">
                  <a16:creationId xmlns:a16="http://schemas.microsoft.com/office/drawing/2014/main" id="{56285AEE-D25E-47CF-8624-7BEC2DE58EC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7" name="Afbeelding 36">
              <a:extLst>
                <a:ext uri="{FF2B5EF4-FFF2-40B4-BE49-F238E27FC236}">
                  <a16:creationId xmlns:a16="http://schemas.microsoft.com/office/drawing/2014/main" id="{831A7C00-4F20-493E-AFA7-2411AA92284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8" name="Rechte verbindingslijn 13">
              <a:extLst>
                <a:ext uri="{FF2B5EF4-FFF2-40B4-BE49-F238E27FC236}">
                  <a16:creationId xmlns:a16="http://schemas.microsoft.com/office/drawing/2014/main" id="{7220EB66-7DB7-4489-82FC-16987CB0698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388A1D78-4B1A-417F-B12F-4655C5D51DE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40" name="Tekstvak 39">
              <a:extLst>
                <a:ext uri="{FF2B5EF4-FFF2-40B4-BE49-F238E27FC236}">
                  <a16:creationId xmlns:a16="http://schemas.microsoft.com/office/drawing/2014/main" id="{19190591-A78C-4ADF-8287-C57BA94B9AED}"/>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8863915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12" name="Groep 11">
            <a:extLst>
              <a:ext uri="{FF2B5EF4-FFF2-40B4-BE49-F238E27FC236}">
                <a16:creationId xmlns:a16="http://schemas.microsoft.com/office/drawing/2014/main" id="{6B073C6A-6BAD-425A-A4DE-A7A31AAE2ED4}"/>
              </a:ext>
            </a:extLst>
          </p:cNvPr>
          <p:cNvGrpSpPr/>
          <p:nvPr userDrawn="1"/>
        </p:nvGrpSpPr>
        <p:grpSpPr>
          <a:xfrm>
            <a:off x="-1614416" y="2744788"/>
            <a:ext cx="1512000" cy="3246070"/>
            <a:chOff x="-1614416" y="2744788"/>
            <a:chExt cx="1512000" cy="3246070"/>
          </a:xfrm>
        </p:grpSpPr>
        <p:grpSp>
          <p:nvGrpSpPr>
            <p:cNvPr id="13" name="Groep 12">
              <a:extLst>
                <a:ext uri="{FF2B5EF4-FFF2-40B4-BE49-F238E27FC236}">
                  <a16:creationId xmlns:a16="http://schemas.microsoft.com/office/drawing/2014/main" id="{BFD92721-061A-4A2A-B75B-95D8348678CE}"/>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32545B6-1EB9-4891-B3CB-AD10B283637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D54DABC7-AD1B-4608-84DE-820641E67D38}"/>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4" name="Graphic 23" descr="Vergrootglas">
                <a:extLst>
                  <a:ext uri="{FF2B5EF4-FFF2-40B4-BE49-F238E27FC236}">
                    <a16:creationId xmlns:a16="http://schemas.microsoft.com/office/drawing/2014/main" id="{F5C6BA0A-9877-4033-BF8D-D21253D480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E5310FF8-AF2E-486A-B0C9-F2AD2AB7F1DC}"/>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D3EA1763-C62B-4D68-9F5E-D8760DD7E34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2B4A504D-7DAC-4F3C-BED7-7D8FD07AC23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9CBFC987-73DC-4E2F-837E-E79CF7B0977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0" name="Tekstvak 19">
              <a:extLst>
                <a:ext uri="{FF2B5EF4-FFF2-40B4-BE49-F238E27FC236}">
                  <a16:creationId xmlns:a16="http://schemas.microsoft.com/office/drawing/2014/main" id="{2B34DBDA-261B-46A8-9306-D33406DAE153}"/>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4092472065"/>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27" name="Groep 26">
            <a:extLst>
              <a:ext uri="{FF2B5EF4-FFF2-40B4-BE49-F238E27FC236}">
                <a16:creationId xmlns:a16="http://schemas.microsoft.com/office/drawing/2014/main" id="{F6CD354C-76EE-4B5D-A4EB-72CD7EFEDC47}"/>
              </a:ext>
            </a:extLst>
          </p:cNvPr>
          <p:cNvGrpSpPr/>
          <p:nvPr userDrawn="1"/>
        </p:nvGrpSpPr>
        <p:grpSpPr>
          <a:xfrm>
            <a:off x="-1614416" y="2744788"/>
            <a:ext cx="1512000" cy="3246070"/>
            <a:chOff x="-1614416" y="2744788"/>
            <a:chExt cx="1512000" cy="3246070"/>
          </a:xfrm>
        </p:grpSpPr>
        <p:grpSp>
          <p:nvGrpSpPr>
            <p:cNvPr id="28" name="Groep 27">
              <a:extLst>
                <a:ext uri="{FF2B5EF4-FFF2-40B4-BE49-F238E27FC236}">
                  <a16:creationId xmlns:a16="http://schemas.microsoft.com/office/drawing/2014/main" id="{A4128DA6-899A-477E-BCAC-02128C1E04D4}"/>
                </a:ext>
              </a:extLst>
            </p:cNvPr>
            <p:cNvGrpSpPr/>
            <p:nvPr userDrawn="1"/>
          </p:nvGrpSpPr>
          <p:grpSpPr>
            <a:xfrm>
              <a:off x="-1614416" y="5071498"/>
              <a:ext cx="1245474" cy="795337"/>
              <a:chOff x="-1790700" y="3991998"/>
              <a:chExt cx="1245474" cy="795337"/>
            </a:xfrm>
          </p:grpSpPr>
          <p:pic>
            <p:nvPicPr>
              <p:cNvPr id="35" name="Afbeelding 19">
                <a:extLst>
                  <a:ext uri="{FF2B5EF4-FFF2-40B4-BE49-F238E27FC236}">
                    <a16:creationId xmlns:a16="http://schemas.microsoft.com/office/drawing/2014/main" id="{2E104B0B-E0D0-442E-A401-078F5685E6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6" name="Tekstvak 20">
                <a:extLst>
                  <a:ext uri="{FF2B5EF4-FFF2-40B4-BE49-F238E27FC236}">
                    <a16:creationId xmlns:a16="http://schemas.microsoft.com/office/drawing/2014/main" id="{AEC40F4B-F05B-43D7-B8F4-5B1E06C54DCD}"/>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7" name="Graphic 36" descr="Vergrootglas">
                <a:extLst>
                  <a:ext uri="{FF2B5EF4-FFF2-40B4-BE49-F238E27FC236}">
                    <a16:creationId xmlns:a16="http://schemas.microsoft.com/office/drawing/2014/main" id="{8154CDA9-E978-4D56-8BFD-C4653427CB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0" name="Rechte verbindingslijn 14">
              <a:extLst>
                <a:ext uri="{FF2B5EF4-FFF2-40B4-BE49-F238E27FC236}">
                  <a16:creationId xmlns:a16="http://schemas.microsoft.com/office/drawing/2014/main" id="{BED9CC28-1F03-486A-A230-0AA0B747604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Afbeelding 30">
              <a:extLst>
                <a:ext uri="{FF2B5EF4-FFF2-40B4-BE49-F238E27FC236}">
                  <a16:creationId xmlns:a16="http://schemas.microsoft.com/office/drawing/2014/main" id="{757B7DB7-464A-491D-ADA2-86ABF7D7DF3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2" name="Rechte verbindingslijn 13">
              <a:extLst>
                <a:ext uri="{FF2B5EF4-FFF2-40B4-BE49-F238E27FC236}">
                  <a16:creationId xmlns:a16="http://schemas.microsoft.com/office/drawing/2014/main" id="{0001E754-1126-4887-91F7-7BF2C01CAE7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E9FF5084-0D69-4FBA-B7CF-FB6D2F5F6B5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34" name="Tekstvak 33">
              <a:extLst>
                <a:ext uri="{FF2B5EF4-FFF2-40B4-BE49-F238E27FC236}">
                  <a16:creationId xmlns:a16="http://schemas.microsoft.com/office/drawing/2014/main" id="{E6454EAF-D2DE-4AA2-8A02-C596412A70BB}"/>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95904503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42" name="Groep 41">
            <a:extLst>
              <a:ext uri="{FF2B5EF4-FFF2-40B4-BE49-F238E27FC236}">
                <a16:creationId xmlns:a16="http://schemas.microsoft.com/office/drawing/2014/main" id="{B697F8F3-4772-453A-B314-AB6C9BA920CC}"/>
              </a:ext>
            </a:extLst>
          </p:cNvPr>
          <p:cNvGrpSpPr/>
          <p:nvPr userDrawn="1"/>
        </p:nvGrpSpPr>
        <p:grpSpPr>
          <a:xfrm>
            <a:off x="-1614416" y="2744788"/>
            <a:ext cx="1512000" cy="3246070"/>
            <a:chOff x="-1614416" y="2744788"/>
            <a:chExt cx="1512000" cy="3246070"/>
          </a:xfrm>
        </p:grpSpPr>
        <p:grpSp>
          <p:nvGrpSpPr>
            <p:cNvPr id="43" name="Groep 42">
              <a:extLst>
                <a:ext uri="{FF2B5EF4-FFF2-40B4-BE49-F238E27FC236}">
                  <a16:creationId xmlns:a16="http://schemas.microsoft.com/office/drawing/2014/main" id="{B4C88EBA-3BFE-449F-A1C1-6DF057FC12C5}"/>
                </a:ext>
              </a:extLst>
            </p:cNvPr>
            <p:cNvGrpSpPr/>
            <p:nvPr userDrawn="1"/>
          </p:nvGrpSpPr>
          <p:grpSpPr>
            <a:xfrm>
              <a:off x="-1614416" y="5071498"/>
              <a:ext cx="1245474" cy="795337"/>
              <a:chOff x="-1790700" y="3991998"/>
              <a:chExt cx="1245474" cy="795337"/>
            </a:xfrm>
          </p:grpSpPr>
          <p:pic>
            <p:nvPicPr>
              <p:cNvPr id="49" name="Afbeelding 19">
                <a:extLst>
                  <a:ext uri="{FF2B5EF4-FFF2-40B4-BE49-F238E27FC236}">
                    <a16:creationId xmlns:a16="http://schemas.microsoft.com/office/drawing/2014/main" id="{2F8FB7A4-4FA0-44D1-AC6E-A4256723107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50" name="Tekstvak 20">
                <a:extLst>
                  <a:ext uri="{FF2B5EF4-FFF2-40B4-BE49-F238E27FC236}">
                    <a16:creationId xmlns:a16="http://schemas.microsoft.com/office/drawing/2014/main" id="{1D18CBFA-CF26-45FD-9FE9-5539134A7A21}"/>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51" name="Graphic 50" descr="Vergrootglas">
                <a:extLst>
                  <a:ext uri="{FF2B5EF4-FFF2-40B4-BE49-F238E27FC236}">
                    <a16:creationId xmlns:a16="http://schemas.microsoft.com/office/drawing/2014/main" id="{D79A77D1-A43D-441C-8940-4D81845C5A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44" name="Rechte verbindingslijn 14">
              <a:extLst>
                <a:ext uri="{FF2B5EF4-FFF2-40B4-BE49-F238E27FC236}">
                  <a16:creationId xmlns:a16="http://schemas.microsoft.com/office/drawing/2014/main" id="{85937261-BE7B-444A-81A9-EAE35F0B979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45" name="Afbeelding 44">
              <a:extLst>
                <a:ext uri="{FF2B5EF4-FFF2-40B4-BE49-F238E27FC236}">
                  <a16:creationId xmlns:a16="http://schemas.microsoft.com/office/drawing/2014/main" id="{98693C3A-63F1-4A8F-99B0-BEA5596AFF6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46" name="Rechte verbindingslijn 13">
              <a:extLst>
                <a:ext uri="{FF2B5EF4-FFF2-40B4-BE49-F238E27FC236}">
                  <a16:creationId xmlns:a16="http://schemas.microsoft.com/office/drawing/2014/main" id="{C8754F9A-46CD-4100-91F5-576FC58A15E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kstvak 46">
              <a:extLst>
                <a:ext uri="{FF2B5EF4-FFF2-40B4-BE49-F238E27FC236}">
                  <a16:creationId xmlns:a16="http://schemas.microsoft.com/office/drawing/2014/main" id="{6DB9ED5C-78EA-4D77-8DA0-9E306764A2F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48" name="Tekstvak 47">
              <a:extLst>
                <a:ext uri="{FF2B5EF4-FFF2-40B4-BE49-F238E27FC236}">
                  <a16:creationId xmlns:a16="http://schemas.microsoft.com/office/drawing/2014/main" id="{927740CE-DCD4-44D4-B3E0-26AF838AC14C}"/>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2087666165"/>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halve pagina Groen">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grpSp>
        <p:nvGrpSpPr>
          <p:cNvPr id="7" name="Groep 6">
            <a:extLst>
              <a:ext uri="{FF2B5EF4-FFF2-40B4-BE49-F238E27FC236}">
                <a16:creationId xmlns:a16="http://schemas.microsoft.com/office/drawing/2014/main" id="{320DD46F-1114-412D-ACD4-B04AE842CBF5}"/>
              </a:ext>
            </a:extLst>
          </p:cNvPr>
          <p:cNvGrpSpPr/>
          <p:nvPr userDrawn="1"/>
        </p:nvGrpSpPr>
        <p:grpSpPr>
          <a:xfrm>
            <a:off x="-1614416" y="2744788"/>
            <a:ext cx="1512000" cy="3246070"/>
            <a:chOff x="-1614416" y="2744788"/>
            <a:chExt cx="1512000" cy="3246070"/>
          </a:xfrm>
        </p:grpSpPr>
        <p:grpSp>
          <p:nvGrpSpPr>
            <p:cNvPr id="8" name="Groep 7">
              <a:extLst>
                <a:ext uri="{FF2B5EF4-FFF2-40B4-BE49-F238E27FC236}">
                  <a16:creationId xmlns:a16="http://schemas.microsoft.com/office/drawing/2014/main" id="{01E50B83-90B7-4A3D-B575-7B96D18002A0}"/>
                </a:ext>
              </a:extLst>
            </p:cNvPr>
            <p:cNvGrpSpPr/>
            <p:nvPr userDrawn="1"/>
          </p:nvGrpSpPr>
          <p:grpSpPr>
            <a:xfrm>
              <a:off x="-1614416" y="5071498"/>
              <a:ext cx="1245474" cy="795337"/>
              <a:chOff x="-1790700" y="3991998"/>
              <a:chExt cx="1245474" cy="795337"/>
            </a:xfrm>
          </p:grpSpPr>
          <p:pic>
            <p:nvPicPr>
              <p:cNvPr id="14" name="Afbeelding 19">
                <a:extLst>
                  <a:ext uri="{FF2B5EF4-FFF2-40B4-BE49-F238E27FC236}">
                    <a16:creationId xmlns:a16="http://schemas.microsoft.com/office/drawing/2014/main" id="{D013DC63-B87C-4E63-932D-54FE0EC9130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7" name="Tekstvak 20">
                <a:extLst>
                  <a:ext uri="{FF2B5EF4-FFF2-40B4-BE49-F238E27FC236}">
                    <a16:creationId xmlns:a16="http://schemas.microsoft.com/office/drawing/2014/main" id="{5A4FF8A1-FAD2-443F-8F62-FF48A4FDBCF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18" name="Graphic 17" descr="Vergrootglas">
                <a:extLst>
                  <a:ext uri="{FF2B5EF4-FFF2-40B4-BE49-F238E27FC236}">
                    <a16:creationId xmlns:a16="http://schemas.microsoft.com/office/drawing/2014/main" id="{A9E45F0A-659E-4F71-812F-10A69E7B81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9" name="Rechte verbindingslijn 14">
              <a:extLst>
                <a:ext uri="{FF2B5EF4-FFF2-40B4-BE49-F238E27FC236}">
                  <a16:creationId xmlns:a16="http://schemas.microsoft.com/office/drawing/2014/main" id="{5EE7AA18-896A-43A4-A2D7-21215129B90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1586DE71-B43C-40DA-B2A7-F8663D9BE15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1" name="Rechte verbindingslijn 13">
              <a:extLst>
                <a:ext uri="{FF2B5EF4-FFF2-40B4-BE49-F238E27FC236}">
                  <a16:creationId xmlns:a16="http://schemas.microsoft.com/office/drawing/2014/main" id="{5483F1A6-FD69-4B30-86CD-411B88FD94A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6640284A-AA6E-4FCD-8C9D-E95D908000B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3" name="Tekstvak 12">
              <a:extLst>
                <a:ext uri="{FF2B5EF4-FFF2-40B4-BE49-F238E27FC236}">
                  <a16:creationId xmlns:a16="http://schemas.microsoft.com/office/drawing/2014/main" id="{6A4F779E-AFDA-42C4-BD83-88B2D656FB4A}"/>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3783753860"/>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e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9" name="Groep 8">
            <a:extLst>
              <a:ext uri="{FF2B5EF4-FFF2-40B4-BE49-F238E27FC236}">
                <a16:creationId xmlns:a16="http://schemas.microsoft.com/office/drawing/2014/main" id="{EBE4FCCB-A5CC-4ACE-9D4B-2E05AAAC4EC2}"/>
              </a:ext>
            </a:extLst>
          </p:cNvPr>
          <p:cNvGrpSpPr/>
          <p:nvPr userDrawn="1"/>
        </p:nvGrpSpPr>
        <p:grpSpPr>
          <a:xfrm>
            <a:off x="-1614416" y="2744788"/>
            <a:ext cx="1512000" cy="3246070"/>
            <a:chOff x="-1614416" y="2744788"/>
            <a:chExt cx="1512000" cy="3246070"/>
          </a:xfrm>
        </p:grpSpPr>
        <p:grpSp>
          <p:nvGrpSpPr>
            <p:cNvPr id="10" name="Groep 9">
              <a:extLst>
                <a:ext uri="{FF2B5EF4-FFF2-40B4-BE49-F238E27FC236}">
                  <a16:creationId xmlns:a16="http://schemas.microsoft.com/office/drawing/2014/main" id="{4E9CCA95-7FA6-45C9-BE29-AC03AFF43894}"/>
                </a:ext>
              </a:extLst>
            </p:cNvPr>
            <p:cNvGrpSpPr/>
            <p:nvPr userDrawn="1"/>
          </p:nvGrpSpPr>
          <p:grpSpPr>
            <a:xfrm>
              <a:off x="-1614416" y="5071498"/>
              <a:ext cx="1245474" cy="795337"/>
              <a:chOff x="-1790700" y="3991998"/>
              <a:chExt cx="1245474" cy="795337"/>
            </a:xfrm>
          </p:grpSpPr>
          <p:pic>
            <p:nvPicPr>
              <p:cNvPr id="18" name="Afbeelding 19">
                <a:extLst>
                  <a:ext uri="{FF2B5EF4-FFF2-40B4-BE49-F238E27FC236}">
                    <a16:creationId xmlns:a16="http://schemas.microsoft.com/office/drawing/2014/main" id="{1EF5476D-E759-44F0-92E4-4111499DA49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9" name="Tekstvak 20">
                <a:extLst>
                  <a:ext uri="{FF2B5EF4-FFF2-40B4-BE49-F238E27FC236}">
                    <a16:creationId xmlns:a16="http://schemas.microsoft.com/office/drawing/2014/main" id="{63DAC1BD-A52A-49F0-9D1C-CEEB892D545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0" name="Graphic 19" descr="Vergrootglas">
                <a:extLst>
                  <a:ext uri="{FF2B5EF4-FFF2-40B4-BE49-F238E27FC236}">
                    <a16:creationId xmlns:a16="http://schemas.microsoft.com/office/drawing/2014/main" id="{57D2E778-D300-4DC1-9C63-2A4AD848FD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1" name="Rechte verbindingslijn 14">
              <a:extLst>
                <a:ext uri="{FF2B5EF4-FFF2-40B4-BE49-F238E27FC236}">
                  <a16:creationId xmlns:a16="http://schemas.microsoft.com/office/drawing/2014/main" id="{10CADA79-16F6-42B6-BDE8-BEF9EBBC886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3346D55B-83E2-4EAC-A877-E31FAD5E219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3" name="Rechte verbindingslijn 13">
              <a:extLst>
                <a:ext uri="{FF2B5EF4-FFF2-40B4-BE49-F238E27FC236}">
                  <a16:creationId xmlns:a16="http://schemas.microsoft.com/office/drawing/2014/main" id="{EAA5AD64-64D7-4114-9292-739CF435131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BCE3899B-A77E-43F7-A4B9-5543C72ADE00}"/>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7" name="Tekstvak 16">
              <a:extLst>
                <a:ext uri="{FF2B5EF4-FFF2-40B4-BE49-F238E27FC236}">
                  <a16:creationId xmlns:a16="http://schemas.microsoft.com/office/drawing/2014/main" id="{D673A727-6CDA-4F0D-A14F-06140BCCFB6D}"/>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383458551"/>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oofdstuk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5400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pic>
        <p:nvPicPr>
          <p:cNvPr id="7" name="Graphic 6">
            <a:extLst>
              <a:ext uri="{FF2B5EF4-FFF2-40B4-BE49-F238E27FC236}">
                <a16:creationId xmlns:a16="http://schemas.microsoft.com/office/drawing/2014/main" id="{C2B468AC-54CE-43BE-A165-5BC637AD0E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2606332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ri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11" name="Groep 10">
            <a:extLst>
              <a:ext uri="{FF2B5EF4-FFF2-40B4-BE49-F238E27FC236}">
                <a16:creationId xmlns:a16="http://schemas.microsoft.com/office/drawing/2014/main" id="{1A4F4647-E0A2-4A77-BF7D-CDFB0A4D435B}"/>
              </a:ext>
            </a:extLst>
          </p:cNvPr>
          <p:cNvGrpSpPr/>
          <p:nvPr userDrawn="1"/>
        </p:nvGrpSpPr>
        <p:grpSpPr>
          <a:xfrm>
            <a:off x="-1614416" y="2744788"/>
            <a:ext cx="1512000" cy="3246070"/>
            <a:chOff x="-1614416" y="2744788"/>
            <a:chExt cx="1512000" cy="3246070"/>
          </a:xfrm>
        </p:grpSpPr>
        <p:grpSp>
          <p:nvGrpSpPr>
            <p:cNvPr id="12" name="Groep 11">
              <a:extLst>
                <a:ext uri="{FF2B5EF4-FFF2-40B4-BE49-F238E27FC236}">
                  <a16:creationId xmlns:a16="http://schemas.microsoft.com/office/drawing/2014/main" id="{49F41055-DB2E-43BC-B646-2A5F1926D98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8C5C40DF-427B-415A-9E66-6FB09B1749E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BC166E52-1C44-4FC7-BBBA-B21C9F9650CE}"/>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2" name="Graphic 21" descr="Vergrootglas">
                <a:extLst>
                  <a:ext uri="{FF2B5EF4-FFF2-40B4-BE49-F238E27FC236}">
                    <a16:creationId xmlns:a16="http://schemas.microsoft.com/office/drawing/2014/main" id="{C227025A-406E-41CD-88B9-D962A4C08D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3" name="Rechte verbindingslijn 14">
              <a:extLst>
                <a:ext uri="{FF2B5EF4-FFF2-40B4-BE49-F238E27FC236}">
                  <a16:creationId xmlns:a16="http://schemas.microsoft.com/office/drawing/2014/main" id="{AE3A355E-A18D-49C6-872D-A403D2AF605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D3A31112-C971-44FC-B56E-1D573796A3A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56A5177C-1CE5-4683-A524-0D8C2F566FA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DBE5CF17-22B4-4110-8144-AD6F9F8BECED}"/>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9" name="Tekstvak 18">
              <a:extLst>
                <a:ext uri="{FF2B5EF4-FFF2-40B4-BE49-F238E27FC236}">
                  <a16:creationId xmlns:a16="http://schemas.microsoft.com/office/drawing/2014/main" id="{81E01836-0AED-417A-9719-C63361A9FA94}"/>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99749515"/>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er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13" name="Groep 12">
            <a:extLst>
              <a:ext uri="{FF2B5EF4-FFF2-40B4-BE49-F238E27FC236}">
                <a16:creationId xmlns:a16="http://schemas.microsoft.com/office/drawing/2014/main" id="{15C62255-F815-4951-B85A-103B8871EF8F}"/>
              </a:ext>
            </a:extLst>
          </p:cNvPr>
          <p:cNvGrpSpPr/>
          <p:nvPr userDrawn="1"/>
        </p:nvGrpSpPr>
        <p:grpSpPr>
          <a:xfrm>
            <a:off x="-1614416" y="2744788"/>
            <a:ext cx="1512000" cy="3246070"/>
            <a:chOff x="-1614416" y="2744788"/>
            <a:chExt cx="1512000" cy="3246070"/>
          </a:xfrm>
        </p:grpSpPr>
        <p:grpSp>
          <p:nvGrpSpPr>
            <p:cNvPr id="14" name="Groep 13">
              <a:extLst>
                <a:ext uri="{FF2B5EF4-FFF2-40B4-BE49-F238E27FC236}">
                  <a16:creationId xmlns:a16="http://schemas.microsoft.com/office/drawing/2014/main" id="{BDA72F0B-A7D6-4EFE-85E2-735036B44F05}"/>
                </a:ext>
              </a:extLst>
            </p:cNvPr>
            <p:cNvGrpSpPr/>
            <p:nvPr userDrawn="1"/>
          </p:nvGrpSpPr>
          <p:grpSpPr>
            <a:xfrm>
              <a:off x="-1614416" y="5071498"/>
              <a:ext cx="1245474" cy="795337"/>
              <a:chOff x="-1790700" y="3991998"/>
              <a:chExt cx="1245474" cy="795337"/>
            </a:xfrm>
          </p:grpSpPr>
          <p:pic>
            <p:nvPicPr>
              <p:cNvPr id="22" name="Afbeelding 19">
                <a:extLst>
                  <a:ext uri="{FF2B5EF4-FFF2-40B4-BE49-F238E27FC236}">
                    <a16:creationId xmlns:a16="http://schemas.microsoft.com/office/drawing/2014/main" id="{DDC1613E-CE0A-475B-B581-2A2F932E6AB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4" name="Tekstvak 20">
                <a:extLst>
                  <a:ext uri="{FF2B5EF4-FFF2-40B4-BE49-F238E27FC236}">
                    <a16:creationId xmlns:a16="http://schemas.microsoft.com/office/drawing/2014/main" id="{CF7BB987-DC32-4C93-BB5C-22B4DFA54E29}"/>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5" name="Graphic 24" descr="Vergrootglas">
                <a:extLst>
                  <a:ext uri="{FF2B5EF4-FFF2-40B4-BE49-F238E27FC236}">
                    <a16:creationId xmlns:a16="http://schemas.microsoft.com/office/drawing/2014/main" id="{99745CF6-6404-4EB9-A605-ED5531526F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7" name="Rechte verbindingslijn 14">
              <a:extLst>
                <a:ext uri="{FF2B5EF4-FFF2-40B4-BE49-F238E27FC236}">
                  <a16:creationId xmlns:a16="http://schemas.microsoft.com/office/drawing/2014/main" id="{928DEF17-24B8-4656-857E-844B06A85BB2}"/>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Afbeelding 17">
              <a:extLst>
                <a:ext uri="{FF2B5EF4-FFF2-40B4-BE49-F238E27FC236}">
                  <a16:creationId xmlns:a16="http://schemas.microsoft.com/office/drawing/2014/main" id="{2C235F50-91DF-46A7-978A-07CDA0AF0EA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9" name="Rechte verbindingslijn 13">
              <a:extLst>
                <a:ext uri="{FF2B5EF4-FFF2-40B4-BE49-F238E27FC236}">
                  <a16:creationId xmlns:a16="http://schemas.microsoft.com/office/drawing/2014/main" id="{82CF6453-7C2E-4351-8CC6-ECD5655BC66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120B20D0-3E22-4A1F-9836-B7F99B22F87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1" name="Tekstvak 20">
              <a:extLst>
                <a:ext uri="{FF2B5EF4-FFF2-40B4-BE49-F238E27FC236}">
                  <a16:creationId xmlns:a16="http://schemas.microsoft.com/office/drawing/2014/main" id="{419D9ECE-8DBD-4798-A293-8D4558CAF76A}"/>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476362421"/>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12" name="Groep 11">
            <a:extLst>
              <a:ext uri="{FF2B5EF4-FFF2-40B4-BE49-F238E27FC236}">
                <a16:creationId xmlns:a16="http://schemas.microsoft.com/office/drawing/2014/main" id="{3A10F647-2838-4323-9777-CCC49CE5BFCE}"/>
              </a:ext>
            </a:extLst>
          </p:cNvPr>
          <p:cNvGrpSpPr/>
          <p:nvPr userDrawn="1"/>
        </p:nvGrpSpPr>
        <p:grpSpPr>
          <a:xfrm>
            <a:off x="-1614416" y="2744788"/>
            <a:ext cx="1512000" cy="3246070"/>
            <a:chOff x="-1614416" y="2744788"/>
            <a:chExt cx="1512000" cy="3246070"/>
          </a:xfrm>
        </p:grpSpPr>
        <p:grpSp>
          <p:nvGrpSpPr>
            <p:cNvPr id="13" name="Groep 12">
              <a:extLst>
                <a:ext uri="{FF2B5EF4-FFF2-40B4-BE49-F238E27FC236}">
                  <a16:creationId xmlns:a16="http://schemas.microsoft.com/office/drawing/2014/main" id="{34F38781-E590-4197-8FC7-0844B36456BF}"/>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226446B-98F2-486E-8057-646463C361D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98C82C75-DD9F-4A81-8053-4F68397E7FB2}"/>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4" name="Graphic 23" descr="Vergrootglas">
                <a:extLst>
                  <a:ext uri="{FF2B5EF4-FFF2-40B4-BE49-F238E27FC236}">
                    <a16:creationId xmlns:a16="http://schemas.microsoft.com/office/drawing/2014/main" id="{DD7E1942-88AB-4E0E-9103-D82C51AEF7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F622A93-E1B6-4935-A204-1F1C2E500556}"/>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8A357FCB-E0A3-4D21-89C3-C6ADB24265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6320C655-16F1-4B75-9C52-BF70C7F72E57}"/>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1CC7760D-048B-43D7-A0D5-B3F270E3A9D7}"/>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0" name="Tekstvak 19">
              <a:extLst>
                <a:ext uri="{FF2B5EF4-FFF2-40B4-BE49-F238E27FC236}">
                  <a16:creationId xmlns:a16="http://schemas.microsoft.com/office/drawing/2014/main" id="{CA7726E4-0A82-4417-AD25-1CFE4BDC7B4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575338952"/>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15" name="Groep 14">
            <a:extLst>
              <a:ext uri="{FF2B5EF4-FFF2-40B4-BE49-F238E27FC236}">
                <a16:creationId xmlns:a16="http://schemas.microsoft.com/office/drawing/2014/main" id="{F6FAD60B-2750-45A3-AF29-38ADDC884BBE}"/>
              </a:ext>
            </a:extLst>
          </p:cNvPr>
          <p:cNvGrpSpPr/>
          <p:nvPr userDrawn="1"/>
        </p:nvGrpSpPr>
        <p:grpSpPr>
          <a:xfrm>
            <a:off x="-1614416" y="2744788"/>
            <a:ext cx="1512000" cy="3246070"/>
            <a:chOff x="-1614416" y="2744788"/>
            <a:chExt cx="1512000" cy="3246070"/>
          </a:xfrm>
        </p:grpSpPr>
        <p:grpSp>
          <p:nvGrpSpPr>
            <p:cNvPr id="23" name="Groep 22">
              <a:extLst>
                <a:ext uri="{FF2B5EF4-FFF2-40B4-BE49-F238E27FC236}">
                  <a16:creationId xmlns:a16="http://schemas.microsoft.com/office/drawing/2014/main" id="{94855A2D-8590-4D97-98A8-2FD4F9C7E6A4}"/>
                </a:ext>
              </a:extLst>
            </p:cNvPr>
            <p:cNvGrpSpPr/>
            <p:nvPr userDrawn="1"/>
          </p:nvGrpSpPr>
          <p:grpSpPr>
            <a:xfrm>
              <a:off x="-1614416" y="5071498"/>
              <a:ext cx="1245474" cy="795337"/>
              <a:chOff x="-1790700" y="3991998"/>
              <a:chExt cx="1245474" cy="795337"/>
            </a:xfrm>
          </p:grpSpPr>
          <p:pic>
            <p:nvPicPr>
              <p:cNvPr id="29" name="Afbeelding 19">
                <a:extLst>
                  <a:ext uri="{FF2B5EF4-FFF2-40B4-BE49-F238E27FC236}">
                    <a16:creationId xmlns:a16="http://schemas.microsoft.com/office/drawing/2014/main" id="{698BBB95-F26E-4E0F-8593-41CBB39EE0F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0" name="Tekstvak 20">
                <a:extLst>
                  <a:ext uri="{FF2B5EF4-FFF2-40B4-BE49-F238E27FC236}">
                    <a16:creationId xmlns:a16="http://schemas.microsoft.com/office/drawing/2014/main" id="{F2A041D6-B417-4C54-8C1F-D930DE72E7E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1" name="Graphic 30" descr="Vergrootglas">
                <a:extLst>
                  <a:ext uri="{FF2B5EF4-FFF2-40B4-BE49-F238E27FC236}">
                    <a16:creationId xmlns:a16="http://schemas.microsoft.com/office/drawing/2014/main" id="{40D9CD53-B9B8-4DEE-ACF7-F78CE574D8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4" name="Rechte verbindingslijn 14">
              <a:extLst>
                <a:ext uri="{FF2B5EF4-FFF2-40B4-BE49-F238E27FC236}">
                  <a16:creationId xmlns:a16="http://schemas.microsoft.com/office/drawing/2014/main" id="{1995DFB4-64F4-476E-9C6D-E0E162A888B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5" name="Afbeelding 24">
              <a:extLst>
                <a:ext uri="{FF2B5EF4-FFF2-40B4-BE49-F238E27FC236}">
                  <a16:creationId xmlns:a16="http://schemas.microsoft.com/office/drawing/2014/main" id="{AFE4BEF8-2087-4C8D-ABCA-EDE672AA90C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6" name="Rechte verbindingslijn 13">
              <a:extLst>
                <a:ext uri="{FF2B5EF4-FFF2-40B4-BE49-F238E27FC236}">
                  <a16:creationId xmlns:a16="http://schemas.microsoft.com/office/drawing/2014/main" id="{C1FAB056-DEAC-404D-80DB-6E6DDA1D5296}"/>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B1E6DFAA-E890-4621-BA5E-887EC419151A}"/>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8" name="Tekstvak 27">
              <a:extLst>
                <a:ext uri="{FF2B5EF4-FFF2-40B4-BE49-F238E27FC236}">
                  <a16:creationId xmlns:a16="http://schemas.microsoft.com/office/drawing/2014/main" id="{6D05E08A-1853-4C6A-99F7-BD8FCC48A4A6}"/>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4237626717"/>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p>
        </p:txBody>
      </p:sp>
      <p:grpSp>
        <p:nvGrpSpPr>
          <p:cNvPr id="17" name="Groep 16">
            <a:extLst>
              <a:ext uri="{FF2B5EF4-FFF2-40B4-BE49-F238E27FC236}">
                <a16:creationId xmlns:a16="http://schemas.microsoft.com/office/drawing/2014/main" id="{2189D44A-9649-4CF7-BCE9-6D4C0A05C589}"/>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7784130D-0275-4CE4-92C7-7E360B69EE26}"/>
                </a:ext>
              </a:extLst>
            </p:cNvPr>
            <p:cNvGrpSpPr/>
            <p:nvPr userDrawn="1"/>
          </p:nvGrpSpPr>
          <p:grpSpPr>
            <a:xfrm>
              <a:off x="-1614416" y="5071498"/>
              <a:ext cx="1245474" cy="795337"/>
              <a:chOff x="-1790700" y="3991998"/>
              <a:chExt cx="1245474" cy="795337"/>
            </a:xfrm>
          </p:grpSpPr>
          <p:pic>
            <p:nvPicPr>
              <p:cNvPr id="27" name="Afbeelding 19">
                <a:extLst>
                  <a:ext uri="{FF2B5EF4-FFF2-40B4-BE49-F238E27FC236}">
                    <a16:creationId xmlns:a16="http://schemas.microsoft.com/office/drawing/2014/main" id="{EE842A18-A315-4252-B34B-2F1092B5BFC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8" name="Tekstvak 20">
                <a:extLst>
                  <a:ext uri="{FF2B5EF4-FFF2-40B4-BE49-F238E27FC236}">
                    <a16:creationId xmlns:a16="http://schemas.microsoft.com/office/drawing/2014/main" id="{7895B19C-F0F6-4B87-8EC9-5864D9F79B2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0" name="Graphic 29" descr="Vergrootglas">
                <a:extLst>
                  <a:ext uri="{FF2B5EF4-FFF2-40B4-BE49-F238E27FC236}">
                    <a16:creationId xmlns:a16="http://schemas.microsoft.com/office/drawing/2014/main" id="{2F119755-8C59-4AFB-8DDD-8EE379154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36E6E271-52E2-45BE-97EB-6752386EA15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89D547B5-419D-4980-A788-252626465C7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75CC576D-993F-4256-BD5C-2F3EAF25556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188B94FF-2247-447D-9512-35A7C7BC683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3" name="Tekstvak 22">
              <a:extLst>
                <a:ext uri="{FF2B5EF4-FFF2-40B4-BE49-F238E27FC236}">
                  <a16:creationId xmlns:a16="http://schemas.microsoft.com/office/drawing/2014/main" id="{D0686197-4BDD-4D5D-BF27-A6A6D0549631}"/>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524224338"/>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244D-5D84-413C-B5BB-10459B9CF4CB}"/>
              </a:ext>
            </a:extLst>
          </p:cNvPr>
          <p:cNvSpPr>
            <a:spLocks noGrp="1"/>
          </p:cNvSpPr>
          <p:nvPr>
            <p:ph type="title" hasCustomPrompt="1"/>
          </p:nvPr>
        </p:nvSpPr>
        <p:spPr/>
        <p:txBody>
          <a:bodyPr/>
          <a:lstStyle>
            <a:lvl1pPr>
              <a:defRPr/>
            </a:lvl1pPr>
          </a:lstStyle>
          <a:p>
            <a:r>
              <a:rPr lang="nl-NL"/>
              <a:t>Titel</a:t>
            </a:r>
          </a:p>
        </p:txBody>
      </p:sp>
      <p:sp>
        <p:nvSpPr>
          <p:cNvPr id="5" name="Slide Number Placeholder 4">
            <a:extLst>
              <a:ext uri="{FF2B5EF4-FFF2-40B4-BE49-F238E27FC236}">
                <a16:creationId xmlns:a16="http://schemas.microsoft.com/office/drawing/2014/main" id="{DBF7885E-147B-4780-A70F-1C2331D6612F}"/>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4" name="Text Placeholder 2">
            <a:extLst>
              <a:ext uri="{FF2B5EF4-FFF2-40B4-BE49-F238E27FC236}">
                <a16:creationId xmlns:a16="http://schemas.microsoft.com/office/drawing/2014/main" id="{3B1F348F-A903-4DF5-BE70-2B54720E9B3C}"/>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Tree>
    <p:extLst>
      <p:ext uri="{BB962C8B-B14F-4D97-AF65-F5344CB8AC3E}">
        <p14:creationId xmlns:p14="http://schemas.microsoft.com/office/powerpoint/2010/main" val="4231137438"/>
      </p:ext>
    </p:extLst>
  </p:cSld>
  <p:clrMapOvr>
    <a:masterClrMapping/>
  </p:clrMapOvr>
  <p:extLst>
    <p:ext uri="{DCECCB84-F9BA-43D5-87BE-67443E8EF086}">
      <p15:sldGuideLst xmlns:p15="http://schemas.microsoft.com/office/powerpoint/2012/main">
        <p15:guide id="1" pos="7151">
          <p15:clr>
            <a:srgbClr val="FBAE40"/>
          </p15:clr>
        </p15:guide>
        <p15:guide id="2" orient="horz" pos="3725">
          <p15:clr>
            <a:srgbClr val="FBAE40"/>
          </p15:clr>
        </p15:guide>
        <p15:guide id="3" orient="horz" pos="1729">
          <p15:clr>
            <a:srgbClr val="FBAE40"/>
          </p15:clr>
        </p15:guide>
        <p15:guide id="4" orient="horz" pos="134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Afsluitin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6A1EDEE-C13A-7EED-2A15-D887B0370419}"/>
              </a:ext>
            </a:extLst>
          </p:cNvPr>
          <p:cNvPicPr>
            <a:picLocks noChangeAspect="1"/>
          </p:cNvPicPr>
          <p:nvPr userDrawn="1"/>
        </p:nvPicPr>
        <p:blipFill>
          <a:blip r:embed="rId2"/>
          <a:stretch>
            <a:fillRect/>
          </a:stretch>
        </p:blipFill>
        <p:spPr>
          <a:xfrm>
            <a:off x="4297288" y="2276060"/>
            <a:ext cx="3450722" cy="3543209"/>
          </a:xfrm>
          <a:prstGeom prst="rect">
            <a:avLst/>
          </a:prstGeom>
        </p:spPr>
      </p:pic>
    </p:spTree>
    <p:extLst>
      <p:ext uri="{BB962C8B-B14F-4D97-AF65-F5344CB8AC3E}">
        <p14:creationId xmlns:p14="http://schemas.microsoft.com/office/powerpoint/2010/main" val="2585037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143CEBAE-C765-7220-C6F7-3A7C16E98987}"/>
              </a:ext>
            </a:extLst>
          </p:cNvPr>
          <p:cNvSpPr>
            <a:spLocks noGrp="1" noSelect="1"/>
          </p:cNvSpPr>
          <p:nvPr>
            <p:ph type="sldNum" sz="quarter" idx="16"/>
          </p:nvPr>
        </p:nvSpPr>
        <p:spPr/>
        <p:txBody>
          <a:bodyPr anchor="ctr"/>
          <a:lstStyle/>
          <a:p>
            <a:fld id="{8F18802B-E4C7-4B2D-B37A-6B7CC3C134EA}" type="slidenum">
              <a:rPr lang="nl-NL" smtClean="0"/>
              <a:pPr/>
              <a:t>‹nr.›</a:t>
            </a:fld>
            <a:endParaRPr lang="nl-NL"/>
          </a:p>
        </p:txBody>
      </p:sp>
      <p:sp>
        <p:nvSpPr>
          <p:cNvPr id="8" name="Title 2">
            <a:extLst>
              <a:ext uri="{FF2B5EF4-FFF2-40B4-BE49-F238E27FC236}">
                <a16:creationId xmlns:a16="http://schemas.microsoft.com/office/drawing/2014/main" id="{A22AB8FC-AC27-C1F0-5236-2D61EEB69C2F}"/>
              </a:ext>
            </a:extLst>
          </p:cNvPr>
          <p:cNvSpPr>
            <a:spLocks noGrp="1" noSelect="1"/>
          </p:cNvSpPr>
          <p:nvPr>
            <p:ph type="title" hasCustomPrompt="1"/>
          </p:nvPr>
        </p:nvSpPr>
        <p:spPr>
          <a:xfrm>
            <a:off x="839880" y="465480"/>
            <a:ext cx="10513800" cy="596558"/>
          </a:xfrm>
        </p:spPr>
        <p:txBody>
          <a:bodyPr/>
          <a:lstStyle>
            <a:lvl1pPr>
              <a:defRPr/>
            </a:lvl1pPr>
          </a:lstStyle>
          <a:p>
            <a:r>
              <a:rPr lang="nl-NL"/>
              <a:t>[Titel]</a:t>
            </a:r>
          </a:p>
        </p:txBody>
      </p:sp>
      <p:sp>
        <p:nvSpPr>
          <p:cNvPr id="9" name="Content Placeholder 3 [PHJU]">
            <a:extLst>
              <a:ext uri="{FF2B5EF4-FFF2-40B4-BE49-F238E27FC236}">
                <a16:creationId xmlns:a16="http://schemas.microsoft.com/office/drawing/2014/main" id="{1FEAB517-D607-1106-40C0-393BAEDB97C6}"/>
              </a:ext>
            </a:extLst>
          </p:cNvPr>
          <p:cNvSpPr>
            <a:spLocks noGrp="1" noSelect="1"/>
          </p:cNvSpPr>
          <p:nvPr>
            <p:ph idx="1" hasCustomPrompt="1"/>
          </p:nvPr>
        </p:nvSpPr>
        <p:spPr>
          <a:xfrm>
            <a:off x="838079" y="1609725"/>
            <a:ext cx="10515600" cy="4375150"/>
          </a:xfrm>
        </p:spPr>
        <p:txBody>
          <a:bodyPr/>
          <a:lstStyle>
            <a:lvl1pPr>
              <a:defRPr baseline="0"/>
            </a:lvl1pPr>
          </a:lstStyle>
          <a:p>
            <a:pPr lvl="0"/>
            <a:r>
              <a:rPr lang="nl-NL"/>
              <a:t>[Typ tekst of klik op een pictogram om een object in te voegen]</a:t>
            </a:r>
          </a:p>
        </p:txBody>
      </p:sp>
      <p:sp>
        <p:nvSpPr>
          <p:cNvPr id="10" name="Placeholder 4 [PHJU]">
            <a:extLst>
              <a:ext uri="{FF2B5EF4-FFF2-40B4-BE49-F238E27FC236}">
                <a16:creationId xmlns:a16="http://schemas.microsoft.com/office/drawing/2014/main" id="{70546F27-7DC3-D582-8B85-F8AB38A7DEED}"/>
              </a:ext>
            </a:extLst>
          </p:cNvPr>
          <p:cNvSpPr>
            <a:spLocks noGrp="1" noSelect="1"/>
          </p:cNvSpPr>
          <p:nvPr>
            <p:ph type="body" sz="quarter" idx="13" hasCustomPrompt="1"/>
          </p:nvPr>
        </p:nvSpPr>
        <p:spPr>
          <a:xfrm>
            <a:off x="839878" y="1232239"/>
            <a:ext cx="10513801" cy="272520"/>
          </a:xfrm>
        </p:spPr>
        <p:txBody>
          <a:bodyPr/>
          <a:lstStyle>
            <a:lvl1pPr marL="0" indent="0">
              <a:buFontTx/>
              <a:buNone/>
              <a:defRPr sz="2000">
                <a:solidFill>
                  <a:schemeClr val="tx2"/>
                </a:solidFill>
              </a:defRPr>
            </a:lvl1pPr>
            <a:lvl2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2pPr>
            <a:lvl3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3pPr>
            <a:lvl4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4pPr>
            <a:lvl5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5pPr>
            <a:lvl6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6pPr>
            <a:lvl7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7pPr>
            <a:lvl8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8pPr>
            <a:lvl9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9pPr>
          </a:lstStyle>
          <a:p>
            <a:pPr lvl="0"/>
            <a:r>
              <a:rPr lang="nl-NL"/>
              <a:t>[Ondertitel]</a:t>
            </a:r>
          </a:p>
          <a:p>
            <a:pPr lvl="0"/>
            <a:endParaRPr lang="en-NL"/>
          </a:p>
        </p:txBody>
      </p:sp>
    </p:spTree>
    <p:extLst>
      <p:ext uri="{BB962C8B-B14F-4D97-AF65-F5344CB8AC3E}">
        <p14:creationId xmlns:p14="http://schemas.microsoft.com/office/powerpoint/2010/main" val="3045425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Afbeelding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4978400" y="1192286"/>
            <a:ext cx="6373813" cy="542584"/>
          </a:xfrm>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lgn="l"/>
            <a:fld id="{3E75C23E-B827-4768-BA5A-6C803DA26227}" type="slidenum">
              <a:rPr lang="nl-NL" smtClean="0"/>
              <a:pPr algn="l"/>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4979988" y="2744788"/>
            <a:ext cx="63722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0" y="2006020"/>
            <a:ext cx="4212000" cy="4260103"/>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grpSp>
        <p:nvGrpSpPr>
          <p:cNvPr id="10" name="Groep 9">
            <a:extLst>
              <a:ext uri="{FF2B5EF4-FFF2-40B4-BE49-F238E27FC236}">
                <a16:creationId xmlns:a16="http://schemas.microsoft.com/office/drawing/2014/main" id="{4C93FB99-99B8-4706-96EB-054645B9BE04}"/>
              </a:ext>
            </a:extLst>
          </p:cNvPr>
          <p:cNvGrpSpPr/>
          <p:nvPr/>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6AECDD56-BE05-4D84-A34E-D9097A6B4113}"/>
                </a:ext>
              </a:extLst>
            </p:cNvPr>
            <p:cNvGrpSpPr/>
            <p:nvPr/>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3CF7AD90-FFC6-4672-9D66-49552E6F7B1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1C835D60-4699-4426-8FF7-308F41BC5AF0}"/>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2" name="Graphic 21" descr="Vergrootglas">
                <a:extLst>
                  <a:ext uri="{FF2B5EF4-FFF2-40B4-BE49-F238E27FC236}">
                    <a16:creationId xmlns:a16="http://schemas.microsoft.com/office/drawing/2014/main" id="{3E948AFC-3C7A-421D-835A-3E2ED6076E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C838B8B-A642-4006-9D22-193A9E6C4223}"/>
                </a:ext>
              </a:extLst>
            </p:cNvPr>
            <p:cNvCxnSpPr>
              <a:cxnSpLocks/>
            </p:cNvCxnSpPr>
            <p:nvPr/>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DF5B4ABA-75A4-4922-9D32-8A8FF25D55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4705F8A0-68F4-470B-B241-BB53374DB912}"/>
                </a:ext>
              </a:extLst>
            </p:cNvPr>
            <p:cNvCxnSpPr>
              <a:cxnSpLocks/>
            </p:cNvCxnSpPr>
            <p:nvPr/>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27D38F96-D228-4C69-848C-B5EBB77E10FB}"/>
                </a:ext>
              </a:extLst>
            </p:cNvPr>
            <p:cNvSpPr txBox="1"/>
            <p:nvPr/>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9" name="Tekstvak 18">
              <a:extLst>
                <a:ext uri="{FF2B5EF4-FFF2-40B4-BE49-F238E27FC236}">
                  <a16:creationId xmlns:a16="http://schemas.microsoft.com/office/drawing/2014/main" id="{CD29B3E7-2496-4749-8FEC-51B6D1859CB8}"/>
                </a:ext>
              </a:extLst>
            </p:cNvPr>
            <p:cNvSpPr txBox="1"/>
            <p:nvPr/>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3236281328"/>
      </p:ext>
    </p:extLst>
  </p:cSld>
  <p:clrMapOvr>
    <a:masterClrMapping/>
  </p:clrMapOvr>
  <p:hf hdr="0" ftr="0" dt="0"/>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13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ekst halve pagina Blauw">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grpSp>
        <p:nvGrpSpPr>
          <p:cNvPr id="23" name="Groep 22">
            <a:extLst>
              <a:ext uri="{FF2B5EF4-FFF2-40B4-BE49-F238E27FC236}">
                <a16:creationId xmlns:a16="http://schemas.microsoft.com/office/drawing/2014/main" id="{9C1D7793-0C31-4610-8D6B-6901063362F2}"/>
              </a:ext>
            </a:extLst>
          </p:cNvPr>
          <p:cNvGrpSpPr/>
          <p:nvPr/>
        </p:nvGrpSpPr>
        <p:grpSpPr>
          <a:xfrm>
            <a:off x="-1614416" y="2744788"/>
            <a:ext cx="1512000" cy="3246070"/>
            <a:chOff x="-1614416" y="2744788"/>
            <a:chExt cx="1512000" cy="3246070"/>
          </a:xfrm>
        </p:grpSpPr>
        <p:grpSp>
          <p:nvGrpSpPr>
            <p:cNvPr id="24" name="Groep 23">
              <a:extLst>
                <a:ext uri="{FF2B5EF4-FFF2-40B4-BE49-F238E27FC236}">
                  <a16:creationId xmlns:a16="http://schemas.microsoft.com/office/drawing/2014/main" id="{3DD40ABC-F18F-4C83-A9E5-183FDBAF54C2}"/>
                </a:ext>
              </a:extLst>
            </p:cNvPr>
            <p:cNvGrpSpPr/>
            <p:nvPr/>
          </p:nvGrpSpPr>
          <p:grpSpPr>
            <a:xfrm>
              <a:off x="-1614416" y="5071498"/>
              <a:ext cx="1245474" cy="795337"/>
              <a:chOff x="-1790700" y="3991998"/>
              <a:chExt cx="1245474" cy="795337"/>
            </a:xfrm>
          </p:grpSpPr>
          <p:pic>
            <p:nvPicPr>
              <p:cNvPr id="30" name="Afbeelding 19">
                <a:extLst>
                  <a:ext uri="{FF2B5EF4-FFF2-40B4-BE49-F238E27FC236}">
                    <a16:creationId xmlns:a16="http://schemas.microsoft.com/office/drawing/2014/main" id="{70F252CC-4F5C-4565-837C-0AA8D12EFBB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1" name="Tekstvak 20">
                <a:extLst>
                  <a:ext uri="{FF2B5EF4-FFF2-40B4-BE49-F238E27FC236}">
                    <a16:creationId xmlns:a16="http://schemas.microsoft.com/office/drawing/2014/main" id="{B22AF1FB-6EC7-4D82-B234-91C2A2B49C5B}"/>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2" name="Graphic 31" descr="Vergrootglas">
                <a:extLst>
                  <a:ext uri="{FF2B5EF4-FFF2-40B4-BE49-F238E27FC236}">
                    <a16:creationId xmlns:a16="http://schemas.microsoft.com/office/drawing/2014/main" id="{DB934662-1F17-4310-926B-C050EF81F6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5" name="Rechte verbindingslijn 14">
              <a:extLst>
                <a:ext uri="{FF2B5EF4-FFF2-40B4-BE49-F238E27FC236}">
                  <a16:creationId xmlns:a16="http://schemas.microsoft.com/office/drawing/2014/main" id="{8BBD6F8D-1466-4AC0-A3AD-18F6A95E212E}"/>
                </a:ext>
              </a:extLst>
            </p:cNvPr>
            <p:cNvCxnSpPr>
              <a:cxnSpLocks/>
            </p:cNvCxnSpPr>
            <p:nvPr/>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Afbeelding 25">
              <a:extLst>
                <a:ext uri="{FF2B5EF4-FFF2-40B4-BE49-F238E27FC236}">
                  <a16:creationId xmlns:a16="http://schemas.microsoft.com/office/drawing/2014/main" id="{9297748E-2C18-4B14-9DC2-1422D0B2B2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7" name="Rechte verbindingslijn 13">
              <a:extLst>
                <a:ext uri="{FF2B5EF4-FFF2-40B4-BE49-F238E27FC236}">
                  <a16:creationId xmlns:a16="http://schemas.microsoft.com/office/drawing/2014/main" id="{07B7EBCA-3EF7-4CC1-9DCB-69F2C92970DC}"/>
                </a:ext>
              </a:extLst>
            </p:cNvPr>
            <p:cNvCxnSpPr>
              <a:cxnSpLocks/>
            </p:cNvCxnSpPr>
            <p:nvPr/>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0CF70278-69DF-43C6-901B-7728B3E9A7C3}"/>
                </a:ext>
              </a:extLst>
            </p:cNvPr>
            <p:cNvSpPr txBox="1"/>
            <p:nvPr/>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9" name="Tekstvak 28">
              <a:extLst>
                <a:ext uri="{FF2B5EF4-FFF2-40B4-BE49-F238E27FC236}">
                  <a16:creationId xmlns:a16="http://schemas.microsoft.com/office/drawing/2014/main" id="{9DE71EBD-2FFA-4177-A301-EBE5047D2958}"/>
                </a:ext>
              </a:extLst>
            </p:cNvPr>
            <p:cNvSpPr txBox="1"/>
            <p:nvPr/>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
        <p:nvSpPr>
          <p:cNvPr id="17" name="Rechthoek 2">
            <a:extLst>
              <a:ext uri="{FF2B5EF4-FFF2-40B4-BE49-F238E27FC236}">
                <a16:creationId xmlns:a16="http://schemas.microsoft.com/office/drawing/2014/main" id="{5582D7EA-04A1-2757-1C7B-8E3F8EA692B2}"/>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8" name="Groep 22">
            <a:extLst>
              <a:ext uri="{FF2B5EF4-FFF2-40B4-BE49-F238E27FC236}">
                <a16:creationId xmlns:a16="http://schemas.microsoft.com/office/drawing/2014/main" id="{915F2075-8A74-C679-82C7-50A3A2A6E5DF}"/>
              </a:ext>
            </a:extLst>
          </p:cNvPr>
          <p:cNvGrpSpPr/>
          <p:nvPr/>
        </p:nvGrpSpPr>
        <p:grpSpPr>
          <a:xfrm>
            <a:off x="-1614416" y="2744788"/>
            <a:ext cx="1512000" cy="3246070"/>
            <a:chOff x="-1614416" y="2744788"/>
            <a:chExt cx="1512000" cy="3246070"/>
          </a:xfrm>
        </p:grpSpPr>
        <p:grpSp>
          <p:nvGrpSpPr>
            <p:cNvPr id="19" name="Groep 23">
              <a:extLst>
                <a:ext uri="{FF2B5EF4-FFF2-40B4-BE49-F238E27FC236}">
                  <a16:creationId xmlns:a16="http://schemas.microsoft.com/office/drawing/2014/main" id="{6EF4B915-EA83-62DD-8100-21551F73B247}"/>
                </a:ext>
              </a:extLst>
            </p:cNvPr>
            <p:cNvGrpSpPr/>
            <p:nvPr userDrawn="1"/>
          </p:nvGrpSpPr>
          <p:grpSpPr>
            <a:xfrm>
              <a:off x="-1614416" y="5071498"/>
              <a:ext cx="1245474" cy="795337"/>
              <a:chOff x="-1790700" y="3991998"/>
              <a:chExt cx="1245474" cy="795337"/>
            </a:xfrm>
          </p:grpSpPr>
          <p:pic>
            <p:nvPicPr>
              <p:cNvPr id="35" name="Afbeelding 19">
                <a:extLst>
                  <a:ext uri="{FF2B5EF4-FFF2-40B4-BE49-F238E27FC236}">
                    <a16:creationId xmlns:a16="http://schemas.microsoft.com/office/drawing/2014/main" id="{B9A5771B-9E3B-67D5-C769-EA3CA878E22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6" name="Tekstvak 20">
                <a:extLst>
                  <a:ext uri="{FF2B5EF4-FFF2-40B4-BE49-F238E27FC236}">
                    <a16:creationId xmlns:a16="http://schemas.microsoft.com/office/drawing/2014/main" id="{0EF8D8D4-B8A6-BB7B-F0F0-5488B0290733}"/>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7" name="Graphic 36" descr="Vergrootglas">
                <a:extLst>
                  <a:ext uri="{FF2B5EF4-FFF2-40B4-BE49-F238E27FC236}">
                    <a16:creationId xmlns:a16="http://schemas.microsoft.com/office/drawing/2014/main" id="{12364B41-C436-8277-4BA3-976909ADD4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0" name="Rechte verbindingslijn 14">
              <a:extLst>
                <a:ext uri="{FF2B5EF4-FFF2-40B4-BE49-F238E27FC236}">
                  <a16:creationId xmlns:a16="http://schemas.microsoft.com/office/drawing/2014/main" id="{DD0C46EE-CC77-ECA3-3D78-44E6FDD456BA}"/>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Afbeelding 25">
              <a:extLst>
                <a:ext uri="{FF2B5EF4-FFF2-40B4-BE49-F238E27FC236}">
                  <a16:creationId xmlns:a16="http://schemas.microsoft.com/office/drawing/2014/main" id="{FE4A12A0-5D99-BCD8-99C6-B025CD9F44B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2" name="Rechte verbindingslijn 13">
              <a:extLst>
                <a:ext uri="{FF2B5EF4-FFF2-40B4-BE49-F238E27FC236}">
                  <a16:creationId xmlns:a16="http://schemas.microsoft.com/office/drawing/2014/main" id="{B3FA9D6F-CCE7-B3B7-0B23-7F40AA566914}"/>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kstvak 27">
              <a:extLst>
                <a:ext uri="{FF2B5EF4-FFF2-40B4-BE49-F238E27FC236}">
                  <a16:creationId xmlns:a16="http://schemas.microsoft.com/office/drawing/2014/main" id="{4E96FD74-D531-ECB8-87AF-E46708808BE4}"/>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34" name="Tekstvak 28">
              <a:extLst>
                <a:ext uri="{FF2B5EF4-FFF2-40B4-BE49-F238E27FC236}">
                  <a16:creationId xmlns:a16="http://schemas.microsoft.com/office/drawing/2014/main" id="{0881B078-6357-F1A2-BEC8-E2694156C2B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
        <p:nvSpPr>
          <p:cNvPr id="4" name="Rechthoek 3">
            <a:extLst>
              <a:ext uri="{FF2B5EF4-FFF2-40B4-BE49-F238E27FC236}">
                <a16:creationId xmlns:a16="http://schemas.microsoft.com/office/drawing/2014/main" id="{AD817698-6743-F221-1039-59B1CD417DD9}"/>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 name="Groep 4">
            <a:extLst>
              <a:ext uri="{FF2B5EF4-FFF2-40B4-BE49-F238E27FC236}">
                <a16:creationId xmlns:a16="http://schemas.microsoft.com/office/drawing/2014/main" id="{6070FA6A-026C-D80A-FE8D-EAAFF453893F}"/>
              </a:ext>
            </a:extLst>
          </p:cNvPr>
          <p:cNvGrpSpPr/>
          <p:nvPr userDrawn="1"/>
        </p:nvGrpSpPr>
        <p:grpSpPr>
          <a:xfrm>
            <a:off x="-1614416" y="2744788"/>
            <a:ext cx="1512000" cy="3246070"/>
            <a:chOff x="-1614416" y="2744788"/>
            <a:chExt cx="1512000" cy="3246070"/>
          </a:xfrm>
        </p:grpSpPr>
        <p:grpSp>
          <p:nvGrpSpPr>
            <p:cNvPr id="7" name="Groep 6">
              <a:extLst>
                <a:ext uri="{FF2B5EF4-FFF2-40B4-BE49-F238E27FC236}">
                  <a16:creationId xmlns:a16="http://schemas.microsoft.com/office/drawing/2014/main" id="{10B7AAFA-00B8-378A-4233-7AD043748A46}"/>
                </a:ext>
              </a:extLst>
            </p:cNvPr>
            <p:cNvGrpSpPr/>
            <p:nvPr userDrawn="1"/>
          </p:nvGrpSpPr>
          <p:grpSpPr>
            <a:xfrm>
              <a:off x="-1614416" y="5071498"/>
              <a:ext cx="1245474" cy="795337"/>
              <a:chOff x="-1790700" y="3991998"/>
              <a:chExt cx="1245474" cy="795337"/>
            </a:xfrm>
          </p:grpSpPr>
          <p:pic>
            <p:nvPicPr>
              <p:cNvPr id="13" name="Afbeelding 19">
                <a:extLst>
                  <a:ext uri="{FF2B5EF4-FFF2-40B4-BE49-F238E27FC236}">
                    <a16:creationId xmlns:a16="http://schemas.microsoft.com/office/drawing/2014/main" id="{450E6652-D94C-5D6C-A76D-1E2073DC39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4" name="Tekstvak 20">
                <a:extLst>
                  <a:ext uri="{FF2B5EF4-FFF2-40B4-BE49-F238E27FC236}">
                    <a16:creationId xmlns:a16="http://schemas.microsoft.com/office/drawing/2014/main" id="{E1D0892D-2FD2-EC75-11EF-A91162116983}"/>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8" name="Graphic 37" descr="Vergrootglas">
                <a:extLst>
                  <a:ext uri="{FF2B5EF4-FFF2-40B4-BE49-F238E27FC236}">
                    <a16:creationId xmlns:a16="http://schemas.microsoft.com/office/drawing/2014/main" id="{0F351F2E-76F0-6D0D-7664-5C42535470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8" name="Rechte verbindingslijn 14">
              <a:extLst>
                <a:ext uri="{FF2B5EF4-FFF2-40B4-BE49-F238E27FC236}">
                  <a16:creationId xmlns:a16="http://schemas.microsoft.com/office/drawing/2014/main" id="{21DD002D-B864-5E34-D40E-3AF889CADE29}"/>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2306932B-4E2B-A1BA-8C04-9F896566B3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0" name="Rechte verbindingslijn 13">
              <a:extLst>
                <a:ext uri="{FF2B5EF4-FFF2-40B4-BE49-F238E27FC236}">
                  <a16:creationId xmlns:a16="http://schemas.microsoft.com/office/drawing/2014/main" id="{DE6CF39B-0117-59E8-D942-A485B4DF75C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3D703970-F444-1542-A27E-F4913B50AA6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2" name="Tekstvak 11">
              <a:extLst>
                <a:ext uri="{FF2B5EF4-FFF2-40B4-BE49-F238E27FC236}">
                  <a16:creationId xmlns:a16="http://schemas.microsoft.com/office/drawing/2014/main" id="{CBF708AD-6F59-FBBE-7413-E28CC2430645}"/>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3170086474"/>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oofdstuk Afbeelding">
    <p:bg>
      <p:bgPr>
        <a:solidFill>
          <a:schemeClr val="tx1"/>
        </a:solidFill>
        <a:effectLst/>
      </p:bgPr>
    </p:bg>
    <p:spTree>
      <p:nvGrpSpPr>
        <p:cNvPr id="1" name=""/>
        <p:cNvGrpSpPr/>
        <p:nvPr/>
      </p:nvGrpSpPr>
      <p:grpSpPr>
        <a:xfrm>
          <a:off x="0" y="0"/>
          <a:ext cx="0" cy="0"/>
          <a:chOff x="0" y="0"/>
          <a:chExt cx="0" cy="0"/>
        </a:xfrm>
      </p:grpSpPr>
      <p:sp>
        <p:nvSpPr>
          <p:cNvPr id="8" name="Tijdelijke aanduiding voor afbeelding 4">
            <a:extLst>
              <a:ext uri="{FF2B5EF4-FFF2-40B4-BE49-F238E27FC236}">
                <a16:creationId xmlns:a16="http://schemas.microsoft.com/office/drawing/2014/main" id="{1A58440C-90BB-47C9-BD95-4C8169BAD634}"/>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a:t>Om een afbeelding in te voegen: selecteer dit grijze vlak</a:t>
            </a:r>
            <a:br>
              <a:rPr lang="nl-NL"/>
            </a:br>
            <a:r>
              <a:rPr lang="nl-NL"/>
              <a:t>klik in het ‘Invoegen’-lint op ‘Afbeeldingen’</a:t>
            </a:r>
            <a:br>
              <a:rPr lang="nl-NL"/>
            </a:br>
            <a:r>
              <a:rPr lang="nl-NL"/>
              <a:t>selecteer via de verkenner een foto of afbeelding en klik op ‘Invoegen’</a:t>
            </a:r>
          </a:p>
        </p:txBody>
      </p:sp>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6372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sp>
        <p:nvSpPr>
          <p:cNvPr id="12" name="Tijdelijke aanduiding voor tekst 8">
            <a:extLst>
              <a:ext uri="{FF2B5EF4-FFF2-40B4-BE49-F238E27FC236}">
                <a16:creationId xmlns:a16="http://schemas.microsoft.com/office/drawing/2014/main" id="{44EC0151-57E0-4176-BE26-DE4D23C4A82E}"/>
              </a:ext>
            </a:extLst>
          </p:cNvPr>
          <p:cNvSpPr>
            <a:spLocks noGrp="1"/>
          </p:cNvSpPr>
          <p:nvPr>
            <p:ph type="body" sz="quarter" idx="13" hasCustomPrompt="1"/>
          </p:nvPr>
        </p:nvSpPr>
        <p:spPr>
          <a:xfrm>
            <a:off x="10677107" y="6055751"/>
            <a:ext cx="673200" cy="4212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sz="100">
                <a:solidFill>
                  <a:schemeClr val="accent2"/>
                </a:solidFill>
              </a:defRPr>
            </a:lvl1pPr>
          </a:lstStyle>
          <a:p>
            <a:pPr lvl="0"/>
            <a:r>
              <a:rPr lang="nl-NL"/>
              <a:t> </a:t>
            </a:r>
          </a:p>
        </p:txBody>
      </p:sp>
    </p:spTree>
    <p:extLst>
      <p:ext uri="{BB962C8B-B14F-4D97-AF65-F5344CB8AC3E}">
        <p14:creationId xmlns:p14="http://schemas.microsoft.com/office/powerpoint/2010/main" val="9395711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el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105124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grpSp>
        <p:nvGrpSpPr>
          <p:cNvPr id="28" name="Groep 27">
            <a:extLst>
              <a:ext uri="{FF2B5EF4-FFF2-40B4-BE49-F238E27FC236}">
                <a16:creationId xmlns:a16="http://schemas.microsoft.com/office/drawing/2014/main" id="{B96EFA46-BF68-4CC9-AF6F-3CBBFBAE9A0E}"/>
              </a:ext>
            </a:extLst>
          </p:cNvPr>
          <p:cNvGrpSpPr/>
          <p:nvPr/>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A720E925-F651-4A49-B328-20770D199837}"/>
                </a:ext>
              </a:extLst>
            </p:cNvPr>
            <p:cNvGrpSpPr/>
            <p:nvPr/>
          </p:nvGrpSpPr>
          <p:grpSpPr>
            <a:xfrm>
              <a:off x="-1614416" y="5071498"/>
              <a:ext cx="1245474" cy="795337"/>
              <a:chOff x="-1790700" y="3991998"/>
              <a:chExt cx="1245474" cy="795337"/>
            </a:xfrm>
          </p:grpSpPr>
          <p:pic>
            <p:nvPicPr>
              <p:cNvPr id="24" name="Afbeelding 19">
                <a:extLst>
                  <a:ext uri="{FF2B5EF4-FFF2-40B4-BE49-F238E27FC236}">
                    <a16:creationId xmlns:a16="http://schemas.microsoft.com/office/drawing/2014/main" id="{EA2ED233-3440-4E4A-AFEA-25BEFE427E0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5" name="Tekstvak 20">
                <a:extLst>
                  <a:ext uri="{FF2B5EF4-FFF2-40B4-BE49-F238E27FC236}">
                    <a16:creationId xmlns:a16="http://schemas.microsoft.com/office/drawing/2014/main" id="{B1D1413D-1A9D-439B-A684-DD4605E80B73}"/>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6" name="Graphic 25" descr="Vergrootglas">
                <a:extLst>
                  <a:ext uri="{FF2B5EF4-FFF2-40B4-BE49-F238E27FC236}">
                    <a16:creationId xmlns:a16="http://schemas.microsoft.com/office/drawing/2014/main" id="{6F942D71-A09E-4479-BB91-7ADA4CB8F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91659930-BFCF-48C8-9832-90C3786A4E55}"/>
                </a:ext>
              </a:extLst>
            </p:cNvPr>
            <p:cNvCxnSpPr>
              <a:cxnSpLocks/>
            </p:cNvCxnSpPr>
            <p:nvPr/>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4C0978D6-945A-4FED-A0C8-E5F4C2D0C5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3F0C5CAE-9B58-4D8C-8A92-0BC4906C69A4}"/>
                </a:ext>
              </a:extLst>
            </p:cNvPr>
            <p:cNvCxnSpPr>
              <a:cxnSpLocks/>
            </p:cNvCxnSpPr>
            <p:nvPr/>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B2EE479-D1C1-4319-82F2-B3E31607872F}"/>
                </a:ext>
              </a:extLst>
            </p:cNvPr>
            <p:cNvSpPr txBox="1"/>
            <p:nvPr/>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3" name="Tekstvak 22">
              <a:extLst>
                <a:ext uri="{FF2B5EF4-FFF2-40B4-BE49-F238E27FC236}">
                  <a16:creationId xmlns:a16="http://schemas.microsoft.com/office/drawing/2014/main" id="{BC36B03D-B1F8-4372-8B66-D1138A9CBF49}"/>
                </a:ext>
              </a:extLst>
            </p:cNvPr>
            <p:cNvSpPr txBox="1"/>
            <p:nvPr/>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grpSp>
        <p:nvGrpSpPr>
          <p:cNvPr id="17" name="Groep 27">
            <a:extLst>
              <a:ext uri="{FF2B5EF4-FFF2-40B4-BE49-F238E27FC236}">
                <a16:creationId xmlns:a16="http://schemas.microsoft.com/office/drawing/2014/main" id="{F772C79F-875C-F5EC-716C-CDE8E2DFF067}"/>
              </a:ext>
            </a:extLst>
          </p:cNvPr>
          <p:cNvGrpSpPr/>
          <p:nvPr/>
        </p:nvGrpSpPr>
        <p:grpSpPr>
          <a:xfrm>
            <a:off x="-1614416" y="2744788"/>
            <a:ext cx="1512000" cy="3246070"/>
            <a:chOff x="-1614416" y="2744788"/>
            <a:chExt cx="1512000" cy="3246070"/>
          </a:xfrm>
        </p:grpSpPr>
        <p:grpSp>
          <p:nvGrpSpPr>
            <p:cNvPr id="27" name="Groep 17">
              <a:extLst>
                <a:ext uri="{FF2B5EF4-FFF2-40B4-BE49-F238E27FC236}">
                  <a16:creationId xmlns:a16="http://schemas.microsoft.com/office/drawing/2014/main" id="{5FE6A98C-2CEC-8A74-7643-E4187DE3B56B}"/>
                </a:ext>
              </a:extLst>
            </p:cNvPr>
            <p:cNvGrpSpPr/>
            <p:nvPr userDrawn="1"/>
          </p:nvGrpSpPr>
          <p:grpSpPr>
            <a:xfrm>
              <a:off x="-1614416" y="5071498"/>
              <a:ext cx="1245474" cy="795337"/>
              <a:chOff x="-1790700" y="3991998"/>
              <a:chExt cx="1245474" cy="795337"/>
            </a:xfrm>
          </p:grpSpPr>
          <p:pic>
            <p:nvPicPr>
              <p:cNvPr id="34" name="Afbeelding 19">
                <a:extLst>
                  <a:ext uri="{FF2B5EF4-FFF2-40B4-BE49-F238E27FC236}">
                    <a16:creationId xmlns:a16="http://schemas.microsoft.com/office/drawing/2014/main" id="{0202F9A2-B1F2-FD76-71A1-0BA76152070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5" name="Tekstvak 20">
                <a:extLst>
                  <a:ext uri="{FF2B5EF4-FFF2-40B4-BE49-F238E27FC236}">
                    <a16:creationId xmlns:a16="http://schemas.microsoft.com/office/drawing/2014/main" id="{EEB4985D-8ECA-E4CB-63B5-A01EAD652308}"/>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6" name="Graphic 35" descr="Vergrootglas">
                <a:extLst>
                  <a:ext uri="{FF2B5EF4-FFF2-40B4-BE49-F238E27FC236}">
                    <a16:creationId xmlns:a16="http://schemas.microsoft.com/office/drawing/2014/main" id="{18F1E672-EEE2-64B3-3104-3A170F6094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9" name="Rechte verbindingslijn 14">
              <a:extLst>
                <a:ext uri="{FF2B5EF4-FFF2-40B4-BE49-F238E27FC236}">
                  <a16:creationId xmlns:a16="http://schemas.microsoft.com/office/drawing/2014/main" id="{A4B6B1DB-8CEC-B461-75A5-C8847CE920B6}"/>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0" name="Afbeelding 19">
              <a:extLst>
                <a:ext uri="{FF2B5EF4-FFF2-40B4-BE49-F238E27FC236}">
                  <a16:creationId xmlns:a16="http://schemas.microsoft.com/office/drawing/2014/main" id="{256BA310-BFE5-11E0-B0D2-FC4ABC22527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1" name="Rechte verbindingslijn 13">
              <a:extLst>
                <a:ext uri="{FF2B5EF4-FFF2-40B4-BE49-F238E27FC236}">
                  <a16:creationId xmlns:a16="http://schemas.microsoft.com/office/drawing/2014/main" id="{D11D5004-64BB-DA61-5EE3-2C0E29EC5D0D}"/>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kstvak 21">
              <a:extLst>
                <a:ext uri="{FF2B5EF4-FFF2-40B4-BE49-F238E27FC236}">
                  <a16:creationId xmlns:a16="http://schemas.microsoft.com/office/drawing/2014/main" id="{504EBE45-8FF7-B6A8-2578-E985D93322A9}"/>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33" name="Tekstvak 22">
              <a:extLst>
                <a:ext uri="{FF2B5EF4-FFF2-40B4-BE49-F238E27FC236}">
                  <a16:creationId xmlns:a16="http://schemas.microsoft.com/office/drawing/2014/main" id="{42773FFF-E5B6-70A2-F4A5-5DB3E00EF564}"/>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grpSp>
        <p:nvGrpSpPr>
          <p:cNvPr id="3" name="Groep 2">
            <a:extLst>
              <a:ext uri="{FF2B5EF4-FFF2-40B4-BE49-F238E27FC236}">
                <a16:creationId xmlns:a16="http://schemas.microsoft.com/office/drawing/2014/main" id="{728E264F-17E3-4488-BCBF-85B4B9587081}"/>
              </a:ext>
            </a:extLst>
          </p:cNvPr>
          <p:cNvGrpSpPr/>
          <p:nvPr userDrawn="1"/>
        </p:nvGrpSpPr>
        <p:grpSpPr>
          <a:xfrm>
            <a:off x="-1614416" y="2744788"/>
            <a:ext cx="1512000" cy="3246070"/>
            <a:chOff x="-1614416" y="2744788"/>
            <a:chExt cx="1512000" cy="3246070"/>
          </a:xfrm>
        </p:grpSpPr>
        <p:grpSp>
          <p:nvGrpSpPr>
            <p:cNvPr id="4" name="Groep 3">
              <a:extLst>
                <a:ext uri="{FF2B5EF4-FFF2-40B4-BE49-F238E27FC236}">
                  <a16:creationId xmlns:a16="http://schemas.microsoft.com/office/drawing/2014/main" id="{A2EAA0F9-E09A-0DD3-74C8-11021A6C5109}"/>
                </a:ext>
              </a:extLst>
            </p:cNvPr>
            <p:cNvGrpSpPr/>
            <p:nvPr userDrawn="1"/>
          </p:nvGrpSpPr>
          <p:grpSpPr>
            <a:xfrm>
              <a:off x="-1614416" y="5071498"/>
              <a:ext cx="1245474" cy="795337"/>
              <a:chOff x="-1790700" y="3991998"/>
              <a:chExt cx="1245474" cy="795337"/>
            </a:xfrm>
          </p:grpSpPr>
          <p:pic>
            <p:nvPicPr>
              <p:cNvPr id="11" name="Afbeelding 19">
                <a:extLst>
                  <a:ext uri="{FF2B5EF4-FFF2-40B4-BE49-F238E27FC236}">
                    <a16:creationId xmlns:a16="http://schemas.microsoft.com/office/drawing/2014/main" id="{DE760BFE-FE90-685E-E690-7B7B25F672B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2" name="Tekstvak 20">
                <a:extLst>
                  <a:ext uri="{FF2B5EF4-FFF2-40B4-BE49-F238E27FC236}">
                    <a16:creationId xmlns:a16="http://schemas.microsoft.com/office/drawing/2014/main" id="{1C3EA2C4-BDBC-4CBE-B358-C6CC7623C2CD}"/>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13" name="Graphic 12" descr="Vergrootglas">
                <a:extLst>
                  <a:ext uri="{FF2B5EF4-FFF2-40B4-BE49-F238E27FC236}">
                    <a16:creationId xmlns:a16="http://schemas.microsoft.com/office/drawing/2014/main" id="{1E747BE4-430D-0CDA-C371-8119F28B4B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5" name="Rechte verbindingslijn 14">
              <a:extLst>
                <a:ext uri="{FF2B5EF4-FFF2-40B4-BE49-F238E27FC236}">
                  <a16:creationId xmlns:a16="http://schemas.microsoft.com/office/drawing/2014/main" id="{896877ED-5669-13BA-7DB3-37469CBC1DC9}"/>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79C01F52-4EF0-9DEF-5C8D-DDADBE690D7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8" name="Rechte verbindingslijn 13">
              <a:extLst>
                <a:ext uri="{FF2B5EF4-FFF2-40B4-BE49-F238E27FC236}">
                  <a16:creationId xmlns:a16="http://schemas.microsoft.com/office/drawing/2014/main" id="{16D415E4-B3D3-00D1-9019-205749F5CFA9}"/>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3AC2E7A9-8289-5684-A372-5E9A2EEE8099}"/>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0" name="Tekstvak 9">
              <a:extLst>
                <a:ext uri="{FF2B5EF4-FFF2-40B4-BE49-F238E27FC236}">
                  <a16:creationId xmlns:a16="http://schemas.microsoft.com/office/drawing/2014/main" id="{004BC52D-CFAC-91E2-D7CB-074BBDC64A5B}"/>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3758475483"/>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name="1_Titeldia Rood - Afbeelding">
    <p:bg>
      <p:bgPr>
        <a:solidFill>
          <a:schemeClr val="accent6"/>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593780"/>
            <a:ext cx="12192000" cy="2838267"/>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a:t> </a:t>
            </a:r>
          </a:p>
        </p:txBody>
      </p:sp>
      <p:pic>
        <p:nvPicPr>
          <p:cNvPr id="8" name="Graphic 7">
            <a:extLst>
              <a:ext uri="{FF2B5EF4-FFF2-40B4-BE49-F238E27FC236}">
                <a16:creationId xmlns:a16="http://schemas.microsoft.com/office/drawing/2014/main" id="{F5F95B2A-5172-458B-9E0F-1FA3FD7237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5107" y="6056217"/>
            <a:ext cx="1645200" cy="418878"/>
          </a:xfrm>
          <a:prstGeom prst="rect">
            <a:avLst/>
          </a:prstGeom>
        </p:spPr>
      </p:pic>
    </p:spTree>
    <p:extLst>
      <p:ext uri="{BB962C8B-B14F-4D97-AF65-F5344CB8AC3E}">
        <p14:creationId xmlns:p14="http://schemas.microsoft.com/office/powerpoint/2010/main" val="1629951856"/>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ekst en Afbeel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200" y="1192286"/>
            <a:ext cx="6373813"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6372225" cy="316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7980000" y="593780"/>
            <a:ext cx="4212000" cy="4260103"/>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8" name="Tijdelijke aanduiding voor tekst 8">
            <a:extLst>
              <a:ext uri="{FF2B5EF4-FFF2-40B4-BE49-F238E27FC236}">
                <a16:creationId xmlns:a16="http://schemas.microsoft.com/office/drawing/2014/main" id="{B1B81861-8091-44E4-A5CD-B05CE683D213}"/>
              </a:ext>
            </a:extLst>
          </p:cNvPr>
          <p:cNvSpPr>
            <a:spLocks noGrp="1"/>
          </p:cNvSpPr>
          <p:nvPr>
            <p:ph type="body" sz="quarter" idx="14"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10" name="Groep 9">
            <a:extLst>
              <a:ext uri="{FF2B5EF4-FFF2-40B4-BE49-F238E27FC236}">
                <a16:creationId xmlns:a16="http://schemas.microsoft.com/office/drawing/2014/main" id="{717A0ACA-5B29-4108-8C1D-CB06ACF298A8}"/>
              </a:ext>
            </a:extLst>
          </p:cNvPr>
          <p:cNvGrpSpPr/>
          <p:nvPr userDrawn="1"/>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EC542DE7-09B3-460B-9844-9F4B34A6E005}"/>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BD8139F1-4767-4A75-A9D1-8477BA4916D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9D158E25-7300-46CF-A937-FF8CD8123DA5}"/>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2" name="Graphic 21" descr="Vergrootglas">
                <a:extLst>
                  <a:ext uri="{FF2B5EF4-FFF2-40B4-BE49-F238E27FC236}">
                    <a16:creationId xmlns:a16="http://schemas.microsoft.com/office/drawing/2014/main" id="{601FAC49-1867-4732-904D-6B8DB24DB6A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29FCA8FA-D4A9-4773-9BBF-2D13DACBBC7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CDBADE43-9BA2-4EE1-9234-740CBC8D049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3A3B3AEB-FC38-48AE-A992-AEF2AB072020}"/>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E924C505-E405-4D6E-9769-E3A68184132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9" name="Tekstvak 18">
              <a:extLst>
                <a:ext uri="{FF2B5EF4-FFF2-40B4-BE49-F238E27FC236}">
                  <a16:creationId xmlns:a16="http://schemas.microsoft.com/office/drawing/2014/main" id="{FB36D2D6-4E2B-4430-99E9-E5D43097FAFC}"/>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318958772"/>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5" pos="529">
          <p15:clr>
            <a:srgbClr val="FBAE40"/>
          </p15:clr>
        </p15:guide>
        <p15:guide id="6" pos="454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105124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grpSp>
        <p:nvGrpSpPr>
          <p:cNvPr id="28" name="Groep 27">
            <a:extLst>
              <a:ext uri="{FF2B5EF4-FFF2-40B4-BE49-F238E27FC236}">
                <a16:creationId xmlns:a16="http://schemas.microsoft.com/office/drawing/2014/main" id="{B96EFA46-BF68-4CC9-AF6F-3CBBFBAE9A0E}"/>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A720E925-F651-4A49-B328-20770D199837}"/>
                </a:ext>
              </a:extLst>
            </p:cNvPr>
            <p:cNvGrpSpPr/>
            <p:nvPr userDrawn="1"/>
          </p:nvGrpSpPr>
          <p:grpSpPr>
            <a:xfrm>
              <a:off x="-1614416" y="5071498"/>
              <a:ext cx="1245474" cy="795337"/>
              <a:chOff x="-1790700" y="3991998"/>
              <a:chExt cx="1245474" cy="795337"/>
            </a:xfrm>
          </p:grpSpPr>
          <p:pic>
            <p:nvPicPr>
              <p:cNvPr id="24" name="Afbeelding 19">
                <a:extLst>
                  <a:ext uri="{FF2B5EF4-FFF2-40B4-BE49-F238E27FC236}">
                    <a16:creationId xmlns:a16="http://schemas.microsoft.com/office/drawing/2014/main" id="{EA2ED233-3440-4E4A-AFEA-25BEFE427E0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5" name="Tekstvak 20">
                <a:extLst>
                  <a:ext uri="{FF2B5EF4-FFF2-40B4-BE49-F238E27FC236}">
                    <a16:creationId xmlns:a16="http://schemas.microsoft.com/office/drawing/2014/main" id="{B1D1413D-1A9D-439B-A684-DD4605E80B73}"/>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6" name="Graphic 25" descr="Vergrootglas">
                <a:extLst>
                  <a:ext uri="{FF2B5EF4-FFF2-40B4-BE49-F238E27FC236}">
                    <a16:creationId xmlns:a16="http://schemas.microsoft.com/office/drawing/2014/main" id="{6F942D71-A09E-4479-BB91-7ADA4CB8F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91659930-BFCF-48C8-9832-90C3786A4E5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4C0978D6-945A-4FED-A0C8-E5F4C2D0C5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3F0C5CAE-9B58-4D8C-8A92-0BC4906C69A4}"/>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B2EE479-D1C1-4319-82F2-B3E31607872F}"/>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3" name="Tekstvak 22">
              <a:extLst>
                <a:ext uri="{FF2B5EF4-FFF2-40B4-BE49-F238E27FC236}">
                  <a16:creationId xmlns:a16="http://schemas.microsoft.com/office/drawing/2014/main" id="{BC36B03D-B1F8-4372-8B66-D1138A9CBF49}"/>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924030859"/>
      </p:ext>
    </p:extLst>
  </p:cSld>
  <p:clrMapOvr>
    <a:masterClrMapping/>
  </p:clrMapOvr>
  <p:extLst>
    <p:ext uri="{DCECCB84-F9BA-43D5-87BE-67443E8EF086}">
      <p15:sldGuideLst xmlns:p15="http://schemas.microsoft.com/office/powerpoint/2012/main">
        <p15:guide id="2" orient="horz" pos="1729" userDrawn="1">
          <p15:clr>
            <a:srgbClr val="FBAE40"/>
          </p15:clr>
        </p15:guide>
        <p15:guide id="3" orient="horz" pos="3725" userDrawn="1">
          <p15:clr>
            <a:srgbClr val="FBAE40"/>
          </p15:clr>
        </p15:guide>
        <p15:guide id="4" pos="7151" userDrawn="1">
          <p15:clr>
            <a:srgbClr val="FBAE40"/>
          </p15:clr>
        </p15:guide>
        <p15:guide id="5" pos="52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Afbeel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200" y="1192286"/>
            <a:ext cx="6373813" cy="542584"/>
          </a:xfrm>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63722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7980000" y="593780"/>
            <a:ext cx="4212000" cy="4260103"/>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grpSp>
        <p:nvGrpSpPr>
          <p:cNvPr id="10" name="Groep 9">
            <a:extLst>
              <a:ext uri="{FF2B5EF4-FFF2-40B4-BE49-F238E27FC236}">
                <a16:creationId xmlns:a16="http://schemas.microsoft.com/office/drawing/2014/main" id="{717A0ACA-5B29-4108-8C1D-CB06ACF298A8}"/>
              </a:ext>
            </a:extLst>
          </p:cNvPr>
          <p:cNvGrpSpPr/>
          <p:nvPr userDrawn="1"/>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EC542DE7-09B3-460B-9844-9F4B34A6E005}"/>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BD8139F1-4767-4A75-A9D1-8477BA4916D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9D158E25-7300-46CF-A937-FF8CD8123DA5}"/>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2" name="Graphic 21" descr="Vergrootglas">
                <a:extLst>
                  <a:ext uri="{FF2B5EF4-FFF2-40B4-BE49-F238E27FC236}">
                    <a16:creationId xmlns:a16="http://schemas.microsoft.com/office/drawing/2014/main" id="{601FAC49-1867-4732-904D-6B8DB24DB6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29FCA8FA-D4A9-4773-9BBF-2D13DACBBC7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CDBADE43-9BA2-4EE1-9234-740CBC8D049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3A3B3AEB-FC38-48AE-A992-AEF2AB072020}"/>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E924C505-E405-4D6E-9769-E3A68184132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9" name="Tekstvak 18">
              <a:extLst>
                <a:ext uri="{FF2B5EF4-FFF2-40B4-BE49-F238E27FC236}">
                  <a16:creationId xmlns:a16="http://schemas.microsoft.com/office/drawing/2014/main" id="{FB36D2D6-4E2B-4430-99E9-E5D43097FAFC}"/>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2183916587"/>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5" pos="529">
          <p15:clr>
            <a:srgbClr val="FBAE40"/>
          </p15:clr>
        </p15:guide>
        <p15:guide id="6" pos="454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4978400" y="1192286"/>
            <a:ext cx="6373813" cy="542584"/>
          </a:xfrm>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4979988" y="2744788"/>
            <a:ext cx="63722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0" y="2006020"/>
            <a:ext cx="4212000" cy="4260103"/>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p>
        </p:txBody>
      </p:sp>
      <p:grpSp>
        <p:nvGrpSpPr>
          <p:cNvPr id="10" name="Groep 9">
            <a:extLst>
              <a:ext uri="{FF2B5EF4-FFF2-40B4-BE49-F238E27FC236}">
                <a16:creationId xmlns:a16="http://schemas.microsoft.com/office/drawing/2014/main" id="{4C93FB99-99B8-4706-96EB-054645B9BE04}"/>
              </a:ext>
            </a:extLst>
          </p:cNvPr>
          <p:cNvGrpSpPr/>
          <p:nvPr userDrawn="1"/>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6AECDD56-BE05-4D84-A34E-D9097A6B411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3CF7AD90-FFC6-4672-9D66-49552E6F7B1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1C835D60-4699-4426-8FF7-308F41BC5AF0}"/>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2" name="Graphic 21" descr="Vergrootglas">
                <a:extLst>
                  <a:ext uri="{FF2B5EF4-FFF2-40B4-BE49-F238E27FC236}">
                    <a16:creationId xmlns:a16="http://schemas.microsoft.com/office/drawing/2014/main" id="{3E948AFC-3C7A-421D-835A-3E2ED6076E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C838B8B-A642-4006-9D22-193A9E6C4223}"/>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DF5B4ABA-75A4-4922-9D32-8A8FF25D555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4705F8A0-68F4-470B-B241-BB53374DB91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27D38F96-D228-4C69-848C-B5EBB77E10F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9" name="Tekstvak 18">
              <a:extLst>
                <a:ext uri="{FF2B5EF4-FFF2-40B4-BE49-F238E27FC236}">
                  <a16:creationId xmlns:a16="http://schemas.microsoft.com/office/drawing/2014/main" id="{CD29B3E7-2496-4749-8FEC-51B6D1859CB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593601322"/>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13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DA7C18-30DD-4721-87D5-0B177AD509CE}"/>
              </a:ext>
            </a:extLst>
          </p:cNvPr>
          <p:cNvSpPr>
            <a:spLocks noGrp="1"/>
          </p:cNvSpPr>
          <p:nvPr>
            <p:ph type="title"/>
          </p:nvPr>
        </p:nvSpPr>
        <p:spPr>
          <a:xfrm>
            <a:off x="838200" y="1192286"/>
            <a:ext cx="10515600" cy="542584"/>
          </a:xfrm>
          <a:prstGeom prst="rect">
            <a:avLst/>
          </a:prstGeom>
        </p:spPr>
        <p:txBody>
          <a:bodyPr vert="horz" lIns="0" tIns="0" rIns="0" bIns="0" rtlCol="0" anchor="t" anchorCtr="0">
            <a:sp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AF97DB7-0BE8-4396-AB58-46B910E8A728}"/>
              </a:ext>
            </a:extLst>
          </p:cNvPr>
          <p:cNvSpPr>
            <a:spLocks noGrp="1"/>
          </p:cNvSpPr>
          <p:nvPr>
            <p:ph type="body" idx="1"/>
          </p:nvPr>
        </p:nvSpPr>
        <p:spPr>
          <a:xfrm>
            <a:off x="836613" y="2744789"/>
            <a:ext cx="10515600" cy="31686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Slide Number Placeholder 5">
            <a:extLst>
              <a:ext uri="{FF2B5EF4-FFF2-40B4-BE49-F238E27FC236}">
                <a16:creationId xmlns:a16="http://schemas.microsoft.com/office/drawing/2014/main" id="{4FBA2B82-71DC-4938-8232-B1D3936E0A63}"/>
              </a:ext>
            </a:extLst>
          </p:cNvPr>
          <p:cNvSpPr>
            <a:spLocks noGrp="1"/>
          </p:cNvSpPr>
          <p:nvPr>
            <p:ph type="sldNum" sz="quarter" idx="4"/>
          </p:nvPr>
        </p:nvSpPr>
        <p:spPr>
          <a:xfrm>
            <a:off x="836613" y="6231623"/>
            <a:ext cx="157094" cy="153888"/>
          </a:xfrm>
          <a:prstGeom prst="rect">
            <a:avLst/>
          </a:prstGeom>
        </p:spPr>
        <p:txBody>
          <a:bodyPr vert="horz" wrap="none" lIns="0" tIns="0" rIns="0" bIns="0" rtlCol="0" anchor="ctr">
            <a:spAutoFit/>
          </a:bodyPr>
          <a:lstStyle>
            <a:lvl1pPr algn="l">
              <a:defRPr sz="1000">
                <a:solidFill>
                  <a:schemeClr val="tx1"/>
                </a:solidFill>
              </a:defRPr>
            </a:lvl1pPr>
          </a:lstStyle>
          <a:p>
            <a:pPr algn="l"/>
            <a:fld id="{3E75C23E-B827-4768-BA5A-6C803DA26227}" type="slidenum">
              <a:rPr lang="nl-NL" smtClean="0"/>
              <a:pPr algn="l"/>
              <a:t>‹nr.›</a:t>
            </a:fld>
            <a:endParaRPr lang="nl-NL"/>
          </a:p>
        </p:txBody>
      </p:sp>
      <p:pic>
        <p:nvPicPr>
          <p:cNvPr id="7" name="Afbeelding 6">
            <a:extLst>
              <a:ext uri="{FF2B5EF4-FFF2-40B4-BE49-F238E27FC236}">
                <a16:creationId xmlns:a16="http://schemas.microsoft.com/office/drawing/2014/main" id="{12F2704D-A539-33B8-5FC3-EB2E52AC5824}"/>
              </a:ext>
            </a:extLst>
          </p:cNvPr>
          <p:cNvPicPr>
            <a:picLocks noChangeAspect="1"/>
          </p:cNvPicPr>
          <p:nvPr userDrawn="1"/>
        </p:nvPicPr>
        <p:blipFill>
          <a:blip r:embed="rId30"/>
          <a:stretch>
            <a:fillRect/>
          </a:stretch>
        </p:blipFill>
        <p:spPr>
          <a:xfrm>
            <a:off x="10677107" y="6055469"/>
            <a:ext cx="673624" cy="421482"/>
          </a:xfrm>
          <a:prstGeom prst="rect">
            <a:avLst/>
          </a:prstGeom>
        </p:spPr>
      </p:pic>
    </p:spTree>
    <p:extLst>
      <p:ext uri="{BB962C8B-B14F-4D97-AF65-F5344CB8AC3E}">
        <p14:creationId xmlns:p14="http://schemas.microsoft.com/office/powerpoint/2010/main" val="148539012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3" r:id="rId6"/>
    <p:sldLayoutId id="2147483717" r:id="rId7"/>
    <p:sldLayoutId id="2147483664" r:id="rId8"/>
    <p:sldLayoutId id="2147483665" r:id="rId9"/>
    <p:sldLayoutId id="2147483680" r:id="rId10"/>
    <p:sldLayoutId id="2147483681" r:id="rId11"/>
    <p:sldLayoutId id="2147483682" r:id="rId12"/>
    <p:sldLayoutId id="2147483666" r:id="rId13"/>
    <p:sldLayoutId id="2147483667" r:id="rId14"/>
    <p:sldLayoutId id="2147483668" r:id="rId15"/>
    <p:sldLayoutId id="2147483669" r:id="rId16"/>
    <p:sldLayoutId id="2147483671" r:id="rId17"/>
    <p:sldLayoutId id="2147483672" r:id="rId18"/>
    <p:sldLayoutId id="2147483670" r:id="rId19"/>
    <p:sldLayoutId id="2147483673" r:id="rId20"/>
    <p:sldLayoutId id="2147483674" r:id="rId21"/>
    <p:sldLayoutId id="2147483675" r:id="rId22"/>
    <p:sldLayoutId id="2147483676" r:id="rId23"/>
    <p:sldLayoutId id="2147483677" r:id="rId24"/>
    <p:sldLayoutId id="2147483678" r:id="rId25"/>
    <p:sldLayoutId id="2147483679" r:id="rId26"/>
    <p:sldLayoutId id="2147483654" r:id="rId27"/>
    <p:sldLayoutId id="2147483656" r:id="rId28"/>
  </p:sldLayoutIdLst>
  <p:txStyles>
    <p:titleStyle>
      <a:lvl1pPr algn="l" defTabSz="914400" rtl="0" eaLnBrk="1" latinLnBrk="0" hangingPunct="1">
        <a:lnSpc>
          <a:spcPct val="82000"/>
        </a:lnSpc>
        <a:spcBef>
          <a:spcPct val="0"/>
        </a:spcBef>
        <a:buNone/>
        <a:defRPr sz="4300" b="1" kern="1200">
          <a:solidFill>
            <a:schemeClr val="accent1"/>
          </a:solidFill>
          <a:latin typeface="+mj-lt"/>
          <a:ea typeface="+mj-ea"/>
          <a:cs typeface="+mj-cs"/>
        </a:defRPr>
      </a:lvl1pPr>
    </p:titleStyle>
    <p:body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lt"/>
          <a:ea typeface="+mn-ea"/>
          <a:cs typeface="+mn-cs"/>
        </a:defRPr>
      </a:lvl1pPr>
      <a:lvl2pPr marL="268288" indent="-268288" algn="l" defTabSz="914400" rtl="0" eaLnBrk="1" latinLnBrk="0" hangingPunct="1">
        <a:lnSpc>
          <a:spcPct val="125000"/>
        </a:lnSpc>
        <a:spcBef>
          <a:spcPts val="0"/>
        </a:spcBef>
        <a:buClr>
          <a:schemeClr val="accent2"/>
        </a:buClr>
        <a:buFont typeface="Arial" panose="020B0604020202020204" pitchFamily="34" charset="0"/>
        <a:buChar char="•"/>
        <a:defRPr sz="2000" kern="1200">
          <a:solidFill>
            <a:schemeClr val="tx1"/>
          </a:solidFill>
          <a:latin typeface="+mn-lt"/>
          <a:ea typeface="+mn-ea"/>
          <a:cs typeface="+mn-cs"/>
        </a:defRPr>
      </a:lvl2pPr>
      <a:lvl3pPr marL="534988" indent="-266700"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3pPr>
      <a:lvl4pPr marL="803275" indent="-268288"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4pPr>
      <a:lvl5pPr marL="1077913" indent="-274638"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DA7C18-30DD-4721-87D5-0B177AD509CE}"/>
              </a:ext>
            </a:extLst>
          </p:cNvPr>
          <p:cNvSpPr>
            <a:spLocks noGrp="1"/>
          </p:cNvSpPr>
          <p:nvPr>
            <p:ph type="title"/>
          </p:nvPr>
        </p:nvSpPr>
        <p:spPr>
          <a:xfrm>
            <a:off x="838200" y="1192286"/>
            <a:ext cx="10515600" cy="542584"/>
          </a:xfrm>
          <a:prstGeom prst="rect">
            <a:avLst/>
          </a:prstGeom>
        </p:spPr>
        <p:txBody>
          <a:bodyPr vert="horz" lIns="0" tIns="0" rIns="0" bIns="0" rtlCol="0" anchor="t" anchorCtr="0">
            <a:sp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AF97DB7-0BE8-4396-AB58-46B910E8A728}"/>
              </a:ext>
            </a:extLst>
          </p:cNvPr>
          <p:cNvSpPr>
            <a:spLocks noGrp="1"/>
          </p:cNvSpPr>
          <p:nvPr>
            <p:ph type="body" idx="1"/>
          </p:nvPr>
        </p:nvSpPr>
        <p:spPr>
          <a:xfrm>
            <a:off x="836613" y="2744789"/>
            <a:ext cx="10515600" cy="31686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Slide Number Placeholder 5">
            <a:extLst>
              <a:ext uri="{FF2B5EF4-FFF2-40B4-BE49-F238E27FC236}">
                <a16:creationId xmlns:a16="http://schemas.microsoft.com/office/drawing/2014/main" id="{4FBA2B82-71DC-4938-8232-B1D3936E0A63}"/>
              </a:ext>
            </a:extLst>
          </p:cNvPr>
          <p:cNvSpPr>
            <a:spLocks noGrp="1"/>
          </p:cNvSpPr>
          <p:nvPr>
            <p:ph type="sldNum" sz="quarter" idx="4"/>
          </p:nvPr>
        </p:nvSpPr>
        <p:spPr>
          <a:xfrm>
            <a:off x="836613" y="6231623"/>
            <a:ext cx="157094" cy="153888"/>
          </a:xfrm>
          <a:prstGeom prst="rect">
            <a:avLst/>
          </a:prstGeom>
        </p:spPr>
        <p:txBody>
          <a:bodyPr vert="horz" wrap="none" lIns="0" tIns="0" rIns="0" bIns="0" rtlCol="0" anchor="ctr">
            <a:spAutoFit/>
          </a:bodyPr>
          <a:lstStyle>
            <a:lvl1pPr algn="l">
              <a:defRPr sz="1000">
                <a:solidFill>
                  <a:schemeClr val="tx1"/>
                </a:solidFill>
              </a:defRPr>
            </a:lvl1pPr>
          </a:lstStyle>
          <a:p>
            <a:pPr algn="l"/>
            <a:fld id="{3E75C23E-B827-4768-BA5A-6C803DA26227}" type="slidenum">
              <a:rPr lang="nl-NL" smtClean="0"/>
              <a:pPr algn="l"/>
              <a:t>‹nr.›</a:t>
            </a:fld>
            <a:endParaRPr lang="nl-NL"/>
          </a:p>
        </p:txBody>
      </p:sp>
      <p:pic>
        <p:nvPicPr>
          <p:cNvPr id="7" name="Afbeelding 6">
            <a:extLst>
              <a:ext uri="{FF2B5EF4-FFF2-40B4-BE49-F238E27FC236}">
                <a16:creationId xmlns:a16="http://schemas.microsoft.com/office/drawing/2014/main" id="{12F2704D-A539-33B8-5FC3-EB2E52AC5824}"/>
              </a:ext>
            </a:extLst>
          </p:cNvPr>
          <p:cNvPicPr>
            <a:picLocks noChangeAspect="1"/>
          </p:cNvPicPr>
          <p:nvPr userDrawn="1"/>
        </p:nvPicPr>
        <p:blipFill>
          <a:blip r:embed="rId30"/>
          <a:stretch>
            <a:fillRect/>
          </a:stretch>
        </p:blipFill>
        <p:spPr>
          <a:xfrm>
            <a:off x="10677107" y="6055469"/>
            <a:ext cx="673624" cy="421482"/>
          </a:xfrm>
          <a:prstGeom prst="rect">
            <a:avLst/>
          </a:prstGeom>
        </p:spPr>
      </p:pic>
    </p:spTree>
    <p:extLst>
      <p:ext uri="{BB962C8B-B14F-4D97-AF65-F5344CB8AC3E}">
        <p14:creationId xmlns:p14="http://schemas.microsoft.com/office/powerpoint/2010/main" val="347155253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713" r:id="rId6"/>
    <p:sldLayoutId id="2147483715" r:id="rId7"/>
    <p:sldLayoutId id="2147483716" r:id="rId8"/>
    <p:sldLayoutId id="2147483714" r:id="rId9"/>
    <p:sldLayoutId id="2147483712"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Lst>
  <p:txStyles>
    <p:titleStyle>
      <a:lvl1pPr algn="l" defTabSz="914400" rtl="0" eaLnBrk="1" latinLnBrk="0" hangingPunct="1">
        <a:lnSpc>
          <a:spcPct val="82000"/>
        </a:lnSpc>
        <a:spcBef>
          <a:spcPct val="0"/>
        </a:spcBef>
        <a:buNone/>
        <a:defRPr sz="4300" b="1" kern="1200">
          <a:solidFill>
            <a:schemeClr val="accent1"/>
          </a:solidFill>
          <a:latin typeface="+mj-lt"/>
          <a:ea typeface="+mj-ea"/>
          <a:cs typeface="+mj-cs"/>
        </a:defRPr>
      </a:lvl1pPr>
    </p:titleStyle>
    <p:body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lt"/>
          <a:ea typeface="+mn-ea"/>
          <a:cs typeface="+mn-cs"/>
        </a:defRPr>
      </a:lvl1pPr>
      <a:lvl2pPr marL="268288" indent="-268288" algn="l" defTabSz="914400" rtl="0" eaLnBrk="1" latinLnBrk="0" hangingPunct="1">
        <a:lnSpc>
          <a:spcPct val="125000"/>
        </a:lnSpc>
        <a:spcBef>
          <a:spcPts val="0"/>
        </a:spcBef>
        <a:buClr>
          <a:schemeClr val="accent2"/>
        </a:buClr>
        <a:buFont typeface="Arial" panose="020B0604020202020204" pitchFamily="34" charset="0"/>
        <a:buChar char="•"/>
        <a:defRPr sz="2000" kern="1200">
          <a:solidFill>
            <a:schemeClr val="tx1"/>
          </a:solidFill>
          <a:latin typeface="+mn-lt"/>
          <a:ea typeface="+mn-ea"/>
          <a:cs typeface="+mn-cs"/>
        </a:defRPr>
      </a:lvl2pPr>
      <a:lvl3pPr marL="534988" indent="-266700"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3pPr>
      <a:lvl4pPr marL="803275" indent="-268288"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4pPr>
      <a:lvl5pPr marL="1077913" indent="-274638"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2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noSelect="1"/>
          </p:cNvSpPr>
          <p:nvPr>
            <p:ph type="title"/>
          </p:nvPr>
        </p:nvSpPr>
        <p:spPr>
          <a:xfrm>
            <a:off x="839880" y="465480"/>
            <a:ext cx="10513800" cy="596520"/>
          </a:xfrm>
          <a:prstGeom prst="rect">
            <a:avLst/>
          </a:prstGeom>
        </p:spPr>
        <p:txBody>
          <a:bodyPr vert="horz" lIns="0" tIns="0" rIns="0" bIns="0" rtlCol="0" anchor="t">
            <a:noAutofit/>
          </a:bodyPr>
          <a:lstStyle/>
          <a:p>
            <a:r>
              <a:rPr lang="nl-NL"/>
              <a:t>[Titel]</a:t>
            </a:r>
            <a:br>
              <a:rPr lang="nl-NL"/>
            </a:br>
            <a:endParaRPr lang="nl-NL"/>
          </a:p>
        </p:txBody>
      </p:sp>
      <p:sp>
        <p:nvSpPr>
          <p:cNvPr id="3" name="Frame 2 (JU-Free)"/>
          <p:cNvSpPr>
            <a:spLocks noGrp="1"/>
          </p:cNvSpPr>
          <p:nvPr>
            <p:ph type="body" idx="1"/>
          </p:nvPr>
        </p:nvSpPr>
        <p:spPr>
          <a:xfrm>
            <a:off x="838080" y="1609559"/>
            <a:ext cx="10515600" cy="4375315"/>
          </a:xfrm>
          <a:prstGeom prst="rect">
            <a:avLst/>
          </a:prstGeom>
        </p:spPr>
        <p:txBody>
          <a:bodyPr vert="horz" lIns="0" tIns="0" rIns="0" bIns="0" rtlCol="0">
            <a:noAutofit/>
          </a:bodyPr>
          <a:lstStyle/>
          <a:p>
            <a:pPr lvl="0"/>
            <a:r>
              <a:rPr lang="nl-NL"/>
              <a:t>JU-LEVEL1=Basistekst</a:t>
            </a:r>
          </a:p>
          <a:p>
            <a:pPr lvl="1"/>
            <a:r>
              <a:rPr lang="nl-NL"/>
              <a:t>JU-LEVEL2=Kop</a:t>
            </a:r>
          </a:p>
          <a:p>
            <a:pPr lvl="2"/>
            <a:r>
              <a:rPr lang="nl-NL"/>
              <a:t>JU-LEVEL3=Opsomming 1e niveau</a:t>
            </a:r>
          </a:p>
          <a:p>
            <a:pPr lvl="3"/>
            <a:r>
              <a:rPr lang="nl-NL"/>
              <a:t>JU-LEVEL4=Opsomming 2e niveau</a:t>
            </a:r>
          </a:p>
          <a:p>
            <a:pPr lvl="4"/>
            <a:r>
              <a:rPr lang="nl-NL"/>
              <a:t>JU-LEVEL5=Opsomming 3e niveau</a:t>
            </a:r>
          </a:p>
          <a:p>
            <a:pPr lvl="5"/>
            <a:r>
              <a:rPr lang="nl-NL"/>
              <a:t>JU-LEVEL6=Zwevend 1e niveau</a:t>
            </a:r>
          </a:p>
          <a:p>
            <a:pPr lvl="6"/>
            <a:r>
              <a:rPr lang="nl-NL"/>
              <a:t>JU-LEVEL7=Zwevend 2e niveau</a:t>
            </a:r>
          </a:p>
          <a:p>
            <a:pPr lvl="7"/>
            <a:r>
              <a:rPr lang="nl-NL"/>
              <a:t>JU-LEVEL8=Zwevend 3e niveau</a:t>
            </a:r>
          </a:p>
        </p:txBody>
      </p:sp>
      <p:sp>
        <p:nvSpPr>
          <p:cNvPr id="4" name="Date Placeholder 3"/>
          <p:cNvSpPr>
            <a:spLocks noGrp="1" noSelect="1"/>
          </p:cNvSpPr>
          <p:nvPr>
            <p:ph type="dt" sz="half" idx="2"/>
          </p:nvPr>
        </p:nvSpPr>
        <p:spPr>
          <a:xfrm>
            <a:off x="8096480" y="6231600"/>
            <a:ext cx="1260000" cy="252000"/>
          </a:xfrm>
          <a:prstGeom prst="rect">
            <a:avLst/>
          </a:prstGeom>
        </p:spPr>
        <p:txBody>
          <a:bodyPr vert="horz" lIns="0" tIns="0" rIns="0" bIns="0" rtlCol="0" anchor="t">
            <a:noAutofit/>
          </a:bodyPr>
          <a:lstStyle>
            <a:lvl1pPr algn="r">
              <a:defRPr sz="1000">
                <a:solidFill>
                  <a:schemeClr val="tx1"/>
                </a:solidFill>
              </a:defRPr>
            </a:lvl1pPr>
          </a:lstStyle>
          <a:p>
            <a:endParaRPr lang="nl-NL"/>
          </a:p>
        </p:txBody>
      </p:sp>
      <p:sp>
        <p:nvSpPr>
          <p:cNvPr id="5" name="Footer Placeholder 4"/>
          <p:cNvSpPr>
            <a:spLocks noGrp="1" noSelect="1"/>
          </p:cNvSpPr>
          <p:nvPr>
            <p:ph type="ftr" sz="quarter" idx="3"/>
          </p:nvPr>
        </p:nvSpPr>
        <p:spPr>
          <a:xfrm>
            <a:off x="1374073" y="6231600"/>
            <a:ext cx="5600659" cy="252000"/>
          </a:xfrm>
          <a:prstGeom prst="rect">
            <a:avLst/>
          </a:prstGeom>
        </p:spPr>
        <p:txBody>
          <a:bodyPr vert="horz" lIns="0" tIns="0" rIns="0" bIns="0" rtlCol="0" anchor="t">
            <a:noAutofit/>
          </a:bodyPr>
          <a:lstStyle>
            <a:lvl1pPr algn="l">
              <a:defRPr sz="1000">
                <a:solidFill>
                  <a:schemeClr val="tx1"/>
                </a:solidFill>
              </a:defRPr>
            </a:lvl1pPr>
          </a:lstStyle>
          <a:p>
            <a:endParaRPr lang="nl-NL"/>
          </a:p>
        </p:txBody>
      </p:sp>
      <p:sp>
        <p:nvSpPr>
          <p:cNvPr id="6" name="Slide Number Placeholder 5"/>
          <p:cNvSpPr>
            <a:spLocks noGrp="1" noSelect="1"/>
          </p:cNvSpPr>
          <p:nvPr>
            <p:ph type="sldNum" sz="quarter" idx="4"/>
          </p:nvPr>
        </p:nvSpPr>
        <p:spPr>
          <a:xfrm>
            <a:off x="836640" y="6231600"/>
            <a:ext cx="388800" cy="252000"/>
          </a:xfrm>
          <a:prstGeom prst="rect">
            <a:avLst/>
          </a:prstGeom>
        </p:spPr>
        <p:txBody>
          <a:bodyPr vert="horz" lIns="0" tIns="0" rIns="0" bIns="0" rtlCol="0" anchor="t">
            <a:noAutofit/>
          </a:bodyPr>
          <a:lstStyle>
            <a:lvl1pPr algn="l">
              <a:defRPr sz="1000">
                <a:solidFill>
                  <a:schemeClr val="tx1"/>
                </a:solidFill>
              </a:defRPr>
            </a:lvl1pPr>
          </a:lstStyle>
          <a:p>
            <a:fld id="{8F18802B-E4C7-4B2D-B37A-6B7CC3C134EA}" type="slidenum">
              <a:rPr lang="nl-NL" smtClean="0"/>
              <a:pPr/>
              <a:t>‹nr.›</a:t>
            </a:fld>
            <a:endParaRPr lang="nl-NL"/>
          </a:p>
        </p:txBody>
      </p:sp>
      <p:sp>
        <p:nvSpPr>
          <p:cNvPr id="7" name="Frame 6">
            <a:extLst>
              <a:ext uri="{FF2B5EF4-FFF2-40B4-BE49-F238E27FC236}">
                <a16:creationId xmlns:a16="http://schemas.microsoft.com/office/drawing/2014/main" id="{A749325C-2E73-03DE-AE99-43D5AC5D275A}"/>
              </a:ext>
            </a:extLst>
          </p:cNvPr>
          <p:cNvSpPr>
            <a:spLocks noSelect="1"/>
          </p:cNvSpPr>
          <p:nvPr userDrawn="1"/>
        </p:nvSpPr>
        <p:spPr bwMode="auto">
          <a:xfrm>
            <a:off x="10677241" y="6182172"/>
            <a:ext cx="673560" cy="421560"/>
          </a:xfrm>
          <a:custGeom>
            <a:avLst/>
            <a:gdLst>
              <a:gd name="T0" fmla="*/ 5476 w 8657"/>
              <a:gd name="T1" fmla="*/ 4158 h 5411"/>
              <a:gd name="T2" fmla="*/ 3246 w 8657"/>
              <a:gd name="T3" fmla="*/ 4223 h 5411"/>
              <a:gd name="T4" fmla="*/ 3181 w 8657"/>
              <a:gd name="T5" fmla="*/ 3630 h 5411"/>
              <a:gd name="T6" fmla="*/ 5410 w 8657"/>
              <a:gd name="T7" fmla="*/ 3564 h 5411"/>
              <a:gd name="T8" fmla="*/ 5410 w 8657"/>
              <a:gd name="T9" fmla="*/ 1188 h 5411"/>
              <a:gd name="T10" fmla="*/ 3181 w 8657"/>
              <a:gd name="T11" fmla="*/ 1254 h 5411"/>
              <a:gd name="T12" fmla="*/ 3246 w 8657"/>
              <a:gd name="T13" fmla="*/ 1847 h 5411"/>
              <a:gd name="T14" fmla="*/ 5476 w 8657"/>
              <a:gd name="T15" fmla="*/ 1782 h 5411"/>
              <a:gd name="T16" fmla="*/ 5410 w 8657"/>
              <a:gd name="T17" fmla="*/ 1188 h 5411"/>
              <a:gd name="T18" fmla="*/ 6804 w 8657"/>
              <a:gd name="T19" fmla="*/ 1382 h 5411"/>
              <a:gd name="T20" fmla="*/ 6553 w 8657"/>
              <a:gd name="T21" fmla="*/ 1187 h 5411"/>
              <a:gd name="T22" fmla="*/ 6121 w 8657"/>
              <a:gd name="T23" fmla="*/ 1253 h 5411"/>
              <a:gd name="T24" fmla="*/ 6186 w 8657"/>
              <a:gd name="T25" fmla="*/ 4222 h 5411"/>
              <a:gd name="T26" fmla="*/ 6858 w 8657"/>
              <a:gd name="T27" fmla="*/ 4157 h 5411"/>
              <a:gd name="T28" fmla="*/ 7389 w 8657"/>
              <a:gd name="T29" fmla="*/ 1805 h 5411"/>
              <a:gd name="T30" fmla="*/ 7921 w 8657"/>
              <a:gd name="T31" fmla="*/ 4158 h 5411"/>
              <a:gd name="T32" fmla="*/ 8592 w 8657"/>
              <a:gd name="T33" fmla="*/ 4223 h 5411"/>
              <a:gd name="T34" fmla="*/ 8657 w 8657"/>
              <a:gd name="T35" fmla="*/ 2287 h 5411"/>
              <a:gd name="T36" fmla="*/ 3852 w 8657"/>
              <a:gd name="T37" fmla="*/ 4752 h 5411"/>
              <a:gd name="T38" fmla="*/ 3181 w 8657"/>
              <a:gd name="T39" fmla="*/ 4818 h 5411"/>
              <a:gd name="T40" fmla="*/ 3246 w 8657"/>
              <a:gd name="T41" fmla="*/ 5411 h 5411"/>
              <a:gd name="T42" fmla="*/ 3917 w 8657"/>
              <a:gd name="T43" fmla="*/ 5346 h 5411"/>
              <a:gd name="T44" fmla="*/ 3852 w 8657"/>
              <a:gd name="T45" fmla="*/ 4752 h 5411"/>
              <a:gd name="T46" fmla="*/ 3852 w 8657"/>
              <a:gd name="T47" fmla="*/ 659 h 5411"/>
              <a:gd name="T48" fmla="*/ 3917 w 8657"/>
              <a:gd name="T49" fmla="*/ 66 h 5411"/>
              <a:gd name="T50" fmla="*/ 3246 w 8657"/>
              <a:gd name="T51" fmla="*/ 0 h 5411"/>
              <a:gd name="T52" fmla="*/ 3181 w 8657"/>
              <a:gd name="T53" fmla="*/ 594 h 5411"/>
              <a:gd name="T54" fmla="*/ 3246 w 8657"/>
              <a:gd name="T55" fmla="*/ 3035 h 5411"/>
              <a:gd name="T56" fmla="*/ 4561 w 8657"/>
              <a:gd name="T57" fmla="*/ 2970 h 5411"/>
              <a:gd name="T58" fmla="*/ 4496 w 8657"/>
              <a:gd name="T59" fmla="*/ 2376 h 5411"/>
              <a:gd name="T60" fmla="*/ 3181 w 8657"/>
              <a:gd name="T61" fmla="*/ 2442 h 5411"/>
              <a:gd name="T62" fmla="*/ 3246 w 8657"/>
              <a:gd name="T63" fmla="*/ 3035 h 5411"/>
              <a:gd name="T64" fmla="*/ 683 w 8657"/>
              <a:gd name="T65" fmla="*/ 1382 h 5411"/>
              <a:gd name="T66" fmla="*/ 433 w 8657"/>
              <a:gd name="T67" fmla="*/ 1187 h 5411"/>
              <a:gd name="T68" fmla="*/ 0 w 8657"/>
              <a:gd name="T69" fmla="*/ 1253 h 5411"/>
              <a:gd name="T70" fmla="*/ 65 w 8657"/>
              <a:gd name="T71" fmla="*/ 4222 h 5411"/>
              <a:gd name="T72" fmla="*/ 737 w 8657"/>
              <a:gd name="T73" fmla="*/ 4157 h 5411"/>
              <a:gd name="T74" fmla="*/ 1268 w 8657"/>
              <a:gd name="T75" fmla="*/ 1805 h 5411"/>
              <a:gd name="T76" fmla="*/ 1799 w 8657"/>
              <a:gd name="T77" fmla="*/ 4158 h 5411"/>
              <a:gd name="T78" fmla="*/ 2470 w 8657"/>
              <a:gd name="T79" fmla="*/ 4223 h 5411"/>
              <a:gd name="T80" fmla="*/ 2537 w 8657"/>
              <a:gd name="T81" fmla="*/ 2287 h 5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57" h="5411">
                <a:moveTo>
                  <a:pt x="5476" y="3630"/>
                </a:moveTo>
                <a:cubicBezTo>
                  <a:pt x="5476" y="4158"/>
                  <a:pt x="5476" y="4158"/>
                  <a:pt x="5476" y="4158"/>
                </a:cubicBezTo>
                <a:cubicBezTo>
                  <a:pt x="5476" y="4194"/>
                  <a:pt x="5446" y="4223"/>
                  <a:pt x="5410" y="4223"/>
                </a:cubicBezTo>
                <a:cubicBezTo>
                  <a:pt x="3246" y="4223"/>
                  <a:pt x="3246" y="4223"/>
                  <a:pt x="3246" y="4223"/>
                </a:cubicBezTo>
                <a:cubicBezTo>
                  <a:pt x="3210" y="4223"/>
                  <a:pt x="3181" y="4194"/>
                  <a:pt x="3181" y="4158"/>
                </a:cubicBezTo>
                <a:cubicBezTo>
                  <a:pt x="3181" y="3630"/>
                  <a:pt x="3181" y="3630"/>
                  <a:pt x="3181" y="3630"/>
                </a:cubicBezTo>
                <a:cubicBezTo>
                  <a:pt x="3181" y="3594"/>
                  <a:pt x="3210" y="3564"/>
                  <a:pt x="3246" y="3564"/>
                </a:cubicBezTo>
                <a:cubicBezTo>
                  <a:pt x="5410" y="3564"/>
                  <a:pt x="5410" y="3564"/>
                  <a:pt x="5410" y="3564"/>
                </a:cubicBezTo>
                <a:cubicBezTo>
                  <a:pt x="5446" y="3564"/>
                  <a:pt x="5476" y="3594"/>
                  <a:pt x="5476" y="3630"/>
                </a:cubicBezTo>
                <a:close/>
                <a:moveTo>
                  <a:pt x="5410" y="1188"/>
                </a:moveTo>
                <a:cubicBezTo>
                  <a:pt x="3246" y="1188"/>
                  <a:pt x="3246" y="1188"/>
                  <a:pt x="3246" y="1188"/>
                </a:cubicBezTo>
                <a:cubicBezTo>
                  <a:pt x="3210" y="1188"/>
                  <a:pt x="3181" y="1217"/>
                  <a:pt x="3181" y="1254"/>
                </a:cubicBezTo>
                <a:cubicBezTo>
                  <a:pt x="3181" y="1782"/>
                  <a:pt x="3181" y="1782"/>
                  <a:pt x="3181" y="1782"/>
                </a:cubicBezTo>
                <a:cubicBezTo>
                  <a:pt x="3181" y="1818"/>
                  <a:pt x="3210" y="1847"/>
                  <a:pt x="3246" y="1847"/>
                </a:cubicBezTo>
                <a:cubicBezTo>
                  <a:pt x="5410" y="1847"/>
                  <a:pt x="5410" y="1847"/>
                  <a:pt x="5410" y="1847"/>
                </a:cubicBezTo>
                <a:cubicBezTo>
                  <a:pt x="5446" y="1847"/>
                  <a:pt x="5476" y="1818"/>
                  <a:pt x="5476" y="1782"/>
                </a:cubicBezTo>
                <a:cubicBezTo>
                  <a:pt x="5476" y="1254"/>
                  <a:pt x="5476" y="1254"/>
                  <a:pt x="5476" y="1254"/>
                </a:cubicBezTo>
                <a:cubicBezTo>
                  <a:pt x="5476" y="1218"/>
                  <a:pt x="5447" y="1188"/>
                  <a:pt x="5410" y="1188"/>
                </a:cubicBezTo>
                <a:close/>
                <a:moveTo>
                  <a:pt x="7486" y="1142"/>
                </a:moveTo>
                <a:cubicBezTo>
                  <a:pt x="7237" y="1134"/>
                  <a:pt x="6993" y="1219"/>
                  <a:pt x="6804" y="1382"/>
                </a:cubicBezTo>
                <a:cubicBezTo>
                  <a:pt x="6761" y="1329"/>
                  <a:pt x="6714" y="1278"/>
                  <a:pt x="6665" y="1230"/>
                </a:cubicBezTo>
                <a:cubicBezTo>
                  <a:pt x="6636" y="1201"/>
                  <a:pt x="6595" y="1185"/>
                  <a:pt x="6553" y="1187"/>
                </a:cubicBezTo>
                <a:cubicBezTo>
                  <a:pt x="6186" y="1187"/>
                  <a:pt x="6186" y="1187"/>
                  <a:pt x="6186" y="1187"/>
                </a:cubicBezTo>
                <a:cubicBezTo>
                  <a:pt x="6150" y="1187"/>
                  <a:pt x="6121" y="1217"/>
                  <a:pt x="6121" y="1253"/>
                </a:cubicBezTo>
                <a:cubicBezTo>
                  <a:pt x="6121" y="4157"/>
                  <a:pt x="6121" y="4157"/>
                  <a:pt x="6121" y="4157"/>
                </a:cubicBezTo>
                <a:cubicBezTo>
                  <a:pt x="6121" y="4193"/>
                  <a:pt x="6149" y="4222"/>
                  <a:pt x="6186" y="4222"/>
                </a:cubicBezTo>
                <a:cubicBezTo>
                  <a:pt x="6793" y="4222"/>
                  <a:pt x="6793" y="4222"/>
                  <a:pt x="6793" y="4222"/>
                </a:cubicBezTo>
                <a:cubicBezTo>
                  <a:pt x="6829" y="4222"/>
                  <a:pt x="6858" y="4193"/>
                  <a:pt x="6858" y="4157"/>
                </a:cubicBezTo>
                <a:cubicBezTo>
                  <a:pt x="6858" y="2343"/>
                  <a:pt x="6858" y="2343"/>
                  <a:pt x="6858" y="2343"/>
                </a:cubicBezTo>
                <a:cubicBezTo>
                  <a:pt x="6858" y="1966"/>
                  <a:pt x="7109" y="1805"/>
                  <a:pt x="7389" y="1805"/>
                </a:cubicBezTo>
                <a:cubicBezTo>
                  <a:pt x="7670" y="1805"/>
                  <a:pt x="7921" y="1988"/>
                  <a:pt x="7921" y="2366"/>
                </a:cubicBezTo>
                <a:cubicBezTo>
                  <a:pt x="7921" y="4158"/>
                  <a:pt x="7921" y="4158"/>
                  <a:pt x="7921" y="4158"/>
                </a:cubicBezTo>
                <a:cubicBezTo>
                  <a:pt x="7921" y="4194"/>
                  <a:pt x="7950" y="4223"/>
                  <a:pt x="7986" y="4223"/>
                </a:cubicBezTo>
                <a:cubicBezTo>
                  <a:pt x="8592" y="4223"/>
                  <a:pt x="8592" y="4223"/>
                  <a:pt x="8592" y="4223"/>
                </a:cubicBezTo>
                <a:cubicBezTo>
                  <a:pt x="8628" y="4222"/>
                  <a:pt x="8657" y="4194"/>
                  <a:pt x="8657" y="4157"/>
                </a:cubicBezTo>
                <a:cubicBezTo>
                  <a:pt x="8657" y="2287"/>
                  <a:pt x="8657" y="2287"/>
                  <a:pt x="8657" y="2287"/>
                </a:cubicBezTo>
                <a:cubicBezTo>
                  <a:pt x="8657" y="1609"/>
                  <a:pt x="8136" y="1142"/>
                  <a:pt x="7486" y="1142"/>
                </a:cubicBezTo>
                <a:close/>
                <a:moveTo>
                  <a:pt x="3852" y="4752"/>
                </a:moveTo>
                <a:cubicBezTo>
                  <a:pt x="3246" y="4752"/>
                  <a:pt x="3246" y="4752"/>
                  <a:pt x="3246" y="4752"/>
                </a:cubicBezTo>
                <a:cubicBezTo>
                  <a:pt x="3210" y="4752"/>
                  <a:pt x="3181" y="4781"/>
                  <a:pt x="3181" y="4818"/>
                </a:cubicBezTo>
                <a:cubicBezTo>
                  <a:pt x="3181" y="5346"/>
                  <a:pt x="3181" y="5346"/>
                  <a:pt x="3181" y="5346"/>
                </a:cubicBezTo>
                <a:cubicBezTo>
                  <a:pt x="3181" y="5382"/>
                  <a:pt x="3209" y="5411"/>
                  <a:pt x="3246" y="5411"/>
                </a:cubicBezTo>
                <a:cubicBezTo>
                  <a:pt x="3852" y="5411"/>
                  <a:pt x="3852" y="5411"/>
                  <a:pt x="3852" y="5411"/>
                </a:cubicBezTo>
                <a:cubicBezTo>
                  <a:pt x="3889" y="5411"/>
                  <a:pt x="3918" y="5382"/>
                  <a:pt x="3917" y="5346"/>
                </a:cubicBezTo>
                <a:cubicBezTo>
                  <a:pt x="3917" y="4818"/>
                  <a:pt x="3917" y="4818"/>
                  <a:pt x="3917" y="4818"/>
                </a:cubicBezTo>
                <a:cubicBezTo>
                  <a:pt x="3917" y="4782"/>
                  <a:pt x="3888" y="4752"/>
                  <a:pt x="3852" y="4752"/>
                </a:cubicBezTo>
                <a:close/>
                <a:moveTo>
                  <a:pt x="3246" y="659"/>
                </a:moveTo>
                <a:cubicBezTo>
                  <a:pt x="3852" y="659"/>
                  <a:pt x="3852" y="659"/>
                  <a:pt x="3852" y="659"/>
                </a:cubicBezTo>
                <a:cubicBezTo>
                  <a:pt x="3889" y="659"/>
                  <a:pt x="3918" y="630"/>
                  <a:pt x="3917" y="594"/>
                </a:cubicBezTo>
                <a:cubicBezTo>
                  <a:pt x="3917" y="66"/>
                  <a:pt x="3917" y="66"/>
                  <a:pt x="3917" y="66"/>
                </a:cubicBezTo>
                <a:cubicBezTo>
                  <a:pt x="3917" y="30"/>
                  <a:pt x="3889" y="0"/>
                  <a:pt x="3852" y="0"/>
                </a:cubicBezTo>
                <a:cubicBezTo>
                  <a:pt x="3246" y="0"/>
                  <a:pt x="3246" y="0"/>
                  <a:pt x="3246" y="0"/>
                </a:cubicBezTo>
                <a:cubicBezTo>
                  <a:pt x="3210" y="0"/>
                  <a:pt x="3181" y="29"/>
                  <a:pt x="3181" y="66"/>
                </a:cubicBezTo>
                <a:cubicBezTo>
                  <a:pt x="3181" y="594"/>
                  <a:pt x="3181" y="594"/>
                  <a:pt x="3181" y="594"/>
                </a:cubicBezTo>
                <a:cubicBezTo>
                  <a:pt x="3181" y="630"/>
                  <a:pt x="3209" y="659"/>
                  <a:pt x="3246" y="659"/>
                </a:cubicBezTo>
                <a:close/>
                <a:moveTo>
                  <a:pt x="3246" y="3035"/>
                </a:moveTo>
                <a:cubicBezTo>
                  <a:pt x="4496" y="3035"/>
                  <a:pt x="4496" y="3035"/>
                  <a:pt x="4496" y="3035"/>
                </a:cubicBezTo>
                <a:cubicBezTo>
                  <a:pt x="4533" y="3035"/>
                  <a:pt x="4562" y="3006"/>
                  <a:pt x="4561" y="2970"/>
                </a:cubicBezTo>
                <a:cubicBezTo>
                  <a:pt x="4561" y="2442"/>
                  <a:pt x="4561" y="2442"/>
                  <a:pt x="4561" y="2442"/>
                </a:cubicBezTo>
                <a:cubicBezTo>
                  <a:pt x="4561" y="2406"/>
                  <a:pt x="4532" y="2376"/>
                  <a:pt x="4496" y="2376"/>
                </a:cubicBezTo>
                <a:cubicBezTo>
                  <a:pt x="3246" y="2376"/>
                  <a:pt x="3246" y="2376"/>
                  <a:pt x="3246" y="2376"/>
                </a:cubicBezTo>
                <a:cubicBezTo>
                  <a:pt x="3210" y="2376"/>
                  <a:pt x="3181" y="2406"/>
                  <a:pt x="3181" y="2442"/>
                </a:cubicBezTo>
                <a:cubicBezTo>
                  <a:pt x="3181" y="2970"/>
                  <a:pt x="3181" y="2970"/>
                  <a:pt x="3181" y="2970"/>
                </a:cubicBezTo>
                <a:cubicBezTo>
                  <a:pt x="3181" y="3006"/>
                  <a:pt x="3210" y="3035"/>
                  <a:pt x="3246" y="3035"/>
                </a:cubicBezTo>
                <a:close/>
                <a:moveTo>
                  <a:pt x="1365" y="1142"/>
                </a:moveTo>
                <a:cubicBezTo>
                  <a:pt x="1116" y="1134"/>
                  <a:pt x="873" y="1219"/>
                  <a:pt x="683" y="1382"/>
                </a:cubicBezTo>
                <a:cubicBezTo>
                  <a:pt x="640" y="1329"/>
                  <a:pt x="593" y="1278"/>
                  <a:pt x="544" y="1230"/>
                </a:cubicBezTo>
                <a:cubicBezTo>
                  <a:pt x="515" y="1201"/>
                  <a:pt x="474" y="1185"/>
                  <a:pt x="433" y="1187"/>
                </a:cubicBezTo>
                <a:cubicBezTo>
                  <a:pt x="65" y="1187"/>
                  <a:pt x="65" y="1187"/>
                  <a:pt x="65" y="1187"/>
                </a:cubicBezTo>
                <a:cubicBezTo>
                  <a:pt x="29" y="1187"/>
                  <a:pt x="0" y="1216"/>
                  <a:pt x="0" y="1253"/>
                </a:cubicBezTo>
                <a:cubicBezTo>
                  <a:pt x="0" y="4157"/>
                  <a:pt x="0" y="4157"/>
                  <a:pt x="0" y="4157"/>
                </a:cubicBezTo>
                <a:cubicBezTo>
                  <a:pt x="0" y="4193"/>
                  <a:pt x="29" y="4222"/>
                  <a:pt x="65" y="4222"/>
                </a:cubicBezTo>
                <a:cubicBezTo>
                  <a:pt x="671" y="4222"/>
                  <a:pt x="671" y="4222"/>
                  <a:pt x="671" y="4222"/>
                </a:cubicBezTo>
                <a:cubicBezTo>
                  <a:pt x="707" y="4222"/>
                  <a:pt x="737" y="4193"/>
                  <a:pt x="737" y="4157"/>
                </a:cubicBezTo>
                <a:cubicBezTo>
                  <a:pt x="737" y="2343"/>
                  <a:pt x="737" y="2343"/>
                  <a:pt x="737" y="2343"/>
                </a:cubicBezTo>
                <a:cubicBezTo>
                  <a:pt x="737" y="1966"/>
                  <a:pt x="987" y="1805"/>
                  <a:pt x="1268" y="1805"/>
                </a:cubicBezTo>
                <a:cubicBezTo>
                  <a:pt x="1549" y="1805"/>
                  <a:pt x="1799" y="1988"/>
                  <a:pt x="1799" y="2366"/>
                </a:cubicBezTo>
                <a:cubicBezTo>
                  <a:pt x="1799" y="4158"/>
                  <a:pt x="1799" y="4158"/>
                  <a:pt x="1799" y="4158"/>
                </a:cubicBezTo>
                <a:cubicBezTo>
                  <a:pt x="1799" y="4194"/>
                  <a:pt x="1828" y="4223"/>
                  <a:pt x="1865" y="4223"/>
                </a:cubicBezTo>
                <a:cubicBezTo>
                  <a:pt x="2470" y="4223"/>
                  <a:pt x="2470" y="4223"/>
                  <a:pt x="2470" y="4223"/>
                </a:cubicBezTo>
                <a:cubicBezTo>
                  <a:pt x="2507" y="4223"/>
                  <a:pt x="2537" y="4194"/>
                  <a:pt x="2537" y="4157"/>
                </a:cubicBezTo>
                <a:cubicBezTo>
                  <a:pt x="2537" y="2287"/>
                  <a:pt x="2537" y="2287"/>
                  <a:pt x="2537" y="2287"/>
                </a:cubicBezTo>
                <a:cubicBezTo>
                  <a:pt x="2537" y="1609"/>
                  <a:pt x="2015" y="1142"/>
                  <a:pt x="1365" y="1142"/>
                </a:cubicBezTo>
                <a:close/>
              </a:path>
            </a:pathLst>
          </a:custGeom>
          <a:solidFill>
            <a:srgbClr val="0082AB"/>
          </a:solidFill>
          <a:ln w="0" cap="flat" cmpd="sng" algn="ctr">
            <a:solidFill>
              <a:prstClr val="black">
                <a:alpha val="0"/>
              </a:prst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155853019"/>
      </p:ext>
    </p:extLst>
  </p:cSld>
  <p:clrMap bg1="lt1" tx1="dk1" bg2="lt2" tx2="dk2" accent1="accent1" accent2="accent2" accent3="accent3" accent4="accent4" accent5="accent5" accent6="accent6" hlink="hlink" folHlink="folHlink"/>
  <p:sldLayoutIdLst>
    <p:sldLayoutId id="2147483650" r:id="rId1"/>
    <p:sldLayoutId id="2147483691" r:id="rId2"/>
    <p:sldLayoutId id="2147483690" r:id="rId3"/>
    <p:sldLayoutId id="2147483692" r:id="rId4"/>
    <p:sldLayoutId id="2147483689" r:id="rId5"/>
    <p:sldLayoutId id="2147483719" r:id="rId6"/>
  </p:sldLayoutIdLst>
  <p:txStyles>
    <p:titleStyle>
      <a:lvl1pPr algn="l" defTabSz="914400" rtl="0" eaLnBrk="1" latinLnBrk="0" hangingPunct="1">
        <a:lnSpc>
          <a:spcPct val="87000"/>
        </a:lnSpc>
        <a:spcBef>
          <a:spcPct val="0"/>
        </a:spcBef>
        <a:buNone/>
        <a:defRPr sz="43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2200" kern="120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lang="nl-NL" sz="2200" b="1" kern="1200" baseline="0" dirty="0">
          <a:solidFill>
            <a:schemeClr val="tx1"/>
          </a:solidFill>
          <a:latin typeface="+mn-lt"/>
          <a:ea typeface="+mn-ea"/>
          <a:cs typeface="+mn-cs"/>
        </a:defRPr>
      </a:lvl2pPr>
      <a:lvl3pPr marL="270000" indent="-270000" algn="l" defTabSz="914400" rtl="0" eaLnBrk="1" latinLnBrk="0" hangingPunct="1">
        <a:lnSpc>
          <a:spcPct val="100000"/>
        </a:lnSpc>
        <a:spcBef>
          <a:spcPts val="0"/>
        </a:spcBef>
        <a:buClr>
          <a:schemeClr val="accent2"/>
        </a:buClr>
        <a:buFont typeface="Arial" panose="020B0604020202020204" pitchFamily="34" charset="0"/>
        <a:buChar char="•"/>
        <a:defRPr sz="2200" kern="1200">
          <a:solidFill>
            <a:schemeClr val="tx1"/>
          </a:solidFill>
          <a:latin typeface="+mn-lt"/>
          <a:ea typeface="+mn-ea"/>
          <a:cs typeface="+mn-cs"/>
        </a:defRPr>
      </a:lvl3pPr>
      <a:lvl4pPr marL="540000" indent="-270000" algn="l" defTabSz="914400" rtl="0" eaLnBrk="1" latinLnBrk="0" hangingPunct="1">
        <a:lnSpc>
          <a:spcPct val="100000"/>
        </a:lnSpc>
        <a:spcBef>
          <a:spcPts val="0"/>
        </a:spcBef>
        <a:buFont typeface="Arial" panose="020B0604020202020204" pitchFamily="34" charset="0"/>
        <a:buChar char="•"/>
        <a:defRPr sz="2200" b="0" kern="1200">
          <a:solidFill>
            <a:schemeClr val="tx1"/>
          </a:solidFill>
          <a:latin typeface="+mn-lt"/>
          <a:ea typeface="+mn-ea"/>
          <a:cs typeface="+mn-cs"/>
        </a:defRPr>
      </a:lvl4pPr>
      <a:lvl5pPr marL="882900" indent="-3429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5pPr>
      <a:lvl6pPr marL="270000" indent="0" algn="l" defTabSz="914400" rtl="0" eaLnBrk="1" latinLnBrk="0" hangingPunct="1">
        <a:lnSpc>
          <a:spcPct val="100000"/>
        </a:lnSpc>
        <a:spcBef>
          <a:spcPts val="0"/>
        </a:spcBef>
        <a:buFont typeface="Arial" panose="020B0604020202020204" pitchFamily="34" charset="0"/>
        <a:buNone/>
        <a:defRPr sz="2200" kern="1200">
          <a:solidFill>
            <a:schemeClr val="tx1"/>
          </a:solidFill>
          <a:latin typeface="+mn-lt"/>
          <a:ea typeface="+mn-ea"/>
          <a:cs typeface="+mn-cs"/>
        </a:defRPr>
      </a:lvl6pPr>
      <a:lvl7pPr marL="540000" indent="0" algn="l" defTabSz="914400" rtl="0" eaLnBrk="1" latinLnBrk="0" hangingPunct="1">
        <a:lnSpc>
          <a:spcPct val="100000"/>
        </a:lnSpc>
        <a:spcBef>
          <a:spcPts val="0"/>
        </a:spcBef>
        <a:buFont typeface="Arial" panose="020B0604020202020204" pitchFamily="34" charset="0"/>
        <a:buNone/>
        <a:defRPr sz="2200" kern="1200">
          <a:solidFill>
            <a:schemeClr val="tx1"/>
          </a:solidFill>
          <a:latin typeface="+mn-lt"/>
          <a:ea typeface="+mn-ea"/>
          <a:cs typeface="+mn-cs"/>
        </a:defRPr>
      </a:lvl7pPr>
      <a:lvl8pPr marL="810000" indent="0" algn="l" defTabSz="914400" rtl="0" eaLnBrk="1" latinLnBrk="0" hangingPunct="1">
        <a:lnSpc>
          <a:spcPct val="100000"/>
        </a:lnSpc>
        <a:spcBef>
          <a:spcPts val="0"/>
        </a:spcBef>
        <a:buFont typeface="Arial" panose="020B0604020202020204" pitchFamily="34" charset="0"/>
        <a:buNone/>
        <a:defRPr sz="2200" kern="120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600" kern="1200">
          <a:solidFill>
            <a:schemeClr val="tx1"/>
          </a:solidFill>
          <a:latin typeface="+mn-lt"/>
          <a:ea typeface="+mn-ea"/>
          <a:cs typeface="+mn-cs"/>
        </a:defRPr>
      </a:lvl9pPr>
    </p:bodyStyle>
    <p:otherStyle>
      <a:defPPr>
        <a:defRPr lang="nl-NL"/>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3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300" kern="1200">
          <a:solidFill>
            <a:schemeClr val="tx1"/>
          </a:solidFill>
          <a:latin typeface="+mn-lt"/>
          <a:ea typeface="+mn-ea"/>
          <a:cs typeface="+mn-cs"/>
        </a:defRPr>
      </a:lvl4pPr>
      <a:lvl5pPr marL="1828800" algn="l" defTabSz="914400" rtl="0" eaLnBrk="1" latinLnBrk="0" hangingPunct="1">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3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0" userDrawn="1">
          <p15:clr>
            <a:srgbClr val="F26B43"/>
          </p15:clr>
        </p15:guide>
        <p15:guide id="3" pos="527" userDrawn="1">
          <p15:clr>
            <a:srgbClr val="000000"/>
          </p15:clr>
        </p15:guide>
        <p15:guide id="4" pos="3839" userDrawn="1">
          <p15:clr>
            <a:srgbClr val="000000"/>
          </p15:clr>
        </p15:guide>
        <p15:guide id="5" pos="7151" userDrawn="1">
          <p15:clr>
            <a:srgbClr val="F26B43"/>
          </p15:clr>
        </p15:guide>
        <p15:guide id="6" orient="horz" pos="22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0.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0.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Graphical user interface&#10;&#10;Description automatically generated">
            <a:extLst>
              <a:ext uri="{FF2B5EF4-FFF2-40B4-BE49-F238E27FC236}">
                <a16:creationId xmlns:a16="http://schemas.microsoft.com/office/drawing/2014/main" id="{E26DB7C4-9E63-4187-B573-885EE2758F7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3506" b="33506"/>
          <a:stretch>
            <a:fillRect/>
          </a:stretch>
        </p:blipFill>
        <p:spPr/>
      </p:pic>
      <p:sp>
        <p:nvSpPr>
          <p:cNvPr id="3" name="Title 2">
            <a:extLst>
              <a:ext uri="{FF2B5EF4-FFF2-40B4-BE49-F238E27FC236}">
                <a16:creationId xmlns:a16="http://schemas.microsoft.com/office/drawing/2014/main" id="{CA7E7DBA-7D84-4097-A50A-A5E887B48533}"/>
              </a:ext>
            </a:extLst>
          </p:cNvPr>
          <p:cNvSpPr>
            <a:spLocks noGrp="1"/>
          </p:cNvSpPr>
          <p:nvPr>
            <p:ph type="ctrTitle"/>
          </p:nvPr>
        </p:nvSpPr>
        <p:spPr>
          <a:xfrm>
            <a:off x="839788" y="3989284"/>
            <a:ext cx="10303493" cy="561051"/>
          </a:xfrm>
        </p:spPr>
        <p:txBody>
          <a:bodyPr/>
          <a:lstStyle/>
          <a:p>
            <a:r>
              <a:rPr lang="nl-NL" altLang="nl-NL" sz="4400"/>
              <a:t>Normontwerp </a:t>
            </a:r>
            <a:r>
              <a:rPr lang="nl-NL" altLang="nl-NL" sz="4400" dirty="0"/>
              <a:t>NEN 7510</a:t>
            </a:r>
            <a:br>
              <a:rPr lang="nl-NL" altLang="nl-NL" sz="4400" dirty="0"/>
            </a:br>
            <a:r>
              <a:rPr lang="nl-NL" altLang="nl-NL" sz="4400" dirty="0"/>
              <a:t>‘Informatiebeveiliging in de zorg’</a:t>
            </a:r>
            <a:endParaRPr lang="nl-NL" sz="6000" kern="0"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2467313B-5067-47A3-AAF0-8BFF0AA1C51F}"/>
              </a:ext>
            </a:extLst>
          </p:cNvPr>
          <p:cNvSpPr>
            <a:spLocks noGrp="1"/>
          </p:cNvSpPr>
          <p:nvPr>
            <p:ph type="body" idx="10"/>
          </p:nvPr>
        </p:nvSpPr>
        <p:spPr/>
        <p:txBody>
          <a:bodyPr/>
          <a:lstStyle/>
          <a:p>
            <a:pPr>
              <a:defRPr/>
            </a:pPr>
            <a:r>
              <a:rPr lang="nl-NL" altLang="nl-NL" dirty="0"/>
              <a:t>12 september 2024</a:t>
            </a:r>
          </a:p>
        </p:txBody>
      </p:sp>
      <p:sp>
        <p:nvSpPr>
          <p:cNvPr id="6" name="Text Placeholder 5">
            <a:extLst>
              <a:ext uri="{FF2B5EF4-FFF2-40B4-BE49-F238E27FC236}">
                <a16:creationId xmlns:a16="http://schemas.microsoft.com/office/drawing/2014/main" id="{ACBBE979-0BE5-4A33-8856-E44D674C86DF}"/>
              </a:ext>
            </a:extLst>
          </p:cNvPr>
          <p:cNvSpPr>
            <a:spLocks noGrp="1"/>
          </p:cNvSpPr>
          <p:nvPr>
            <p:ph type="body" sz="quarter" idx="12"/>
          </p:nvPr>
        </p:nvSpPr>
        <p:spPr/>
        <p:txBody>
          <a:bodyPr/>
          <a:lstStyle/>
          <a:p>
            <a:endParaRPr lang="nl-NL"/>
          </a:p>
        </p:txBody>
      </p:sp>
    </p:spTree>
    <p:extLst>
      <p:ext uri="{BB962C8B-B14F-4D97-AF65-F5344CB8AC3E}">
        <p14:creationId xmlns:p14="http://schemas.microsoft.com/office/powerpoint/2010/main" val="3372283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descr="CCTV-camera">
            <a:extLst>
              <a:ext uri="{FF2B5EF4-FFF2-40B4-BE49-F238E27FC236}">
                <a16:creationId xmlns:a16="http://schemas.microsoft.com/office/drawing/2014/main" id="{4C217D88-BD61-C9D8-C743-418C6A223C94}"/>
              </a:ext>
            </a:extLst>
          </p:cNvPr>
          <p:cNvPicPr>
            <a:picLocks noChangeAspect="1"/>
          </p:cNvPicPr>
          <p:nvPr/>
        </p:nvPicPr>
        <p:blipFill rotWithShape="1">
          <a:blip r:embed="rId3">
            <a:extLst>
              <a:ext uri="{28A0092B-C50C-407E-A947-70E740481C1C}">
                <a14:useLocalDpi xmlns:a14="http://schemas.microsoft.com/office/drawing/2010/main" val="0"/>
              </a:ext>
            </a:extLst>
          </a:blip>
          <a:srcRect l="12448" t="18340" b="2173"/>
          <a:stretch/>
        </p:blipFill>
        <p:spPr>
          <a:xfrm>
            <a:off x="0" y="0"/>
            <a:ext cx="12192000" cy="6857999"/>
          </a:xfrm>
          <a:prstGeom prst="rect">
            <a:avLst/>
          </a:prstGeom>
        </p:spPr>
      </p:pic>
      <p:sp>
        <p:nvSpPr>
          <p:cNvPr id="2" name="Titel 1">
            <a:extLst>
              <a:ext uri="{FF2B5EF4-FFF2-40B4-BE49-F238E27FC236}">
                <a16:creationId xmlns:a16="http://schemas.microsoft.com/office/drawing/2014/main" id="{64D55CD7-EFF3-4961-4932-F9EA01960B51}"/>
              </a:ext>
            </a:extLst>
          </p:cNvPr>
          <p:cNvSpPr>
            <a:spLocks noGrp="1"/>
          </p:cNvSpPr>
          <p:nvPr>
            <p:ph type="title"/>
          </p:nvPr>
        </p:nvSpPr>
        <p:spPr>
          <a:xfrm>
            <a:off x="503854" y="472489"/>
            <a:ext cx="10450092" cy="839131"/>
          </a:xfrm>
        </p:spPr>
        <p:txBody>
          <a:bodyPr/>
          <a:lstStyle/>
          <a:p>
            <a:r>
              <a:rPr lang="nl-NL" sz="4000" dirty="0"/>
              <a:t>Waarop is de NEN 7510 gebaseerd?</a:t>
            </a:r>
          </a:p>
        </p:txBody>
      </p:sp>
      <p:sp>
        <p:nvSpPr>
          <p:cNvPr id="3" name="Tijdelijke aanduiding voor dianummer 2">
            <a:extLst>
              <a:ext uri="{FF2B5EF4-FFF2-40B4-BE49-F238E27FC236}">
                <a16:creationId xmlns:a16="http://schemas.microsoft.com/office/drawing/2014/main" id="{97C28857-C7D5-1035-052F-8D8589512F73}"/>
              </a:ext>
            </a:extLst>
          </p:cNvPr>
          <p:cNvSpPr>
            <a:spLocks noGrp="1"/>
          </p:cNvSpPr>
          <p:nvPr>
            <p:ph type="sldNum" sz="quarter" idx="12"/>
          </p:nvPr>
        </p:nvSpPr>
        <p:spPr/>
        <p:txBody>
          <a:bodyPr/>
          <a:lstStyle/>
          <a:p>
            <a:pPr algn="l"/>
            <a:fld id="{3E75C23E-B827-4768-BA5A-6C803DA26227}" type="slidenum">
              <a:rPr lang="nl-NL" smtClean="0"/>
              <a:pPr algn="l"/>
              <a:t>10</a:t>
            </a:fld>
            <a:endParaRPr lang="nl-NL"/>
          </a:p>
        </p:txBody>
      </p:sp>
      <p:sp>
        <p:nvSpPr>
          <p:cNvPr id="4" name="Tijdelijke aanduiding voor tekst 3">
            <a:extLst>
              <a:ext uri="{FF2B5EF4-FFF2-40B4-BE49-F238E27FC236}">
                <a16:creationId xmlns:a16="http://schemas.microsoft.com/office/drawing/2014/main" id="{4204F7D4-718F-BE44-0B81-477BAB69EBB4}"/>
              </a:ext>
            </a:extLst>
          </p:cNvPr>
          <p:cNvSpPr>
            <a:spLocks noGrp="1"/>
          </p:cNvSpPr>
          <p:nvPr>
            <p:ph type="body" sz="quarter" idx="13"/>
          </p:nvPr>
        </p:nvSpPr>
        <p:spPr>
          <a:xfrm>
            <a:off x="3589954" y="3990390"/>
            <a:ext cx="8593220" cy="2395122"/>
          </a:xfrm>
          <a:solidFill>
            <a:schemeClr val="accent3"/>
          </a:solidFill>
        </p:spPr>
        <p:txBody>
          <a:bodyPr vert="horz" lIns="0" tIns="0" rIns="0" bIns="0" rtlCol="0" anchor="t">
            <a:noAutofit/>
          </a:bodyPr>
          <a:lstStyle/>
          <a:p>
            <a:r>
              <a:rPr lang="nl-NL" sz="2400" b="1" dirty="0"/>
              <a:t>NEN 7510-1:</a:t>
            </a:r>
          </a:p>
          <a:p>
            <a:pPr marL="285750" indent="-285750">
              <a:buFont typeface="Arial" panose="020B0604020202020204" pitchFamily="34" charset="0"/>
              <a:buChar char="•"/>
            </a:pPr>
            <a:r>
              <a:rPr lang="nl-NL" sz="2000" dirty="0"/>
              <a:t>ISO/IEC 27001:2022 - Managementsystemen voor informatiebeveiliging</a:t>
            </a:r>
            <a:endParaRPr lang="nl-NL" sz="2000" dirty="0">
              <a:cs typeface="Arial"/>
            </a:endParaRPr>
          </a:p>
          <a:p>
            <a:pPr marL="342900" indent="-342900"/>
            <a:endParaRPr lang="nl-NL" sz="2000" dirty="0"/>
          </a:p>
          <a:p>
            <a:r>
              <a:rPr lang="nl-NL" sz="2400" b="1" dirty="0"/>
              <a:t>NEN 7510-2:</a:t>
            </a:r>
          </a:p>
          <a:p>
            <a:pPr marL="285750" indent="-285750">
              <a:buFont typeface="Arial" panose="020B0604020202020204" pitchFamily="34" charset="0"/>
              <a:buChar char="•"/>
            </a:pPr>
            <a:r>
              <a:rPr lang="nl-NL" sz="2000" dirty="0"/>
              <a:t>ISO/IEC 27002:2022 - Beheersmaatregelen voor informatiebeveiliging</a:t>
            </a:r>
          </a:p>
          <a:p>
            <a:pPr marL="285750" indent="-285750">
              <a:buFont typeface="Arial" panose="020B0604020202020204" pitchFamily="34" charset="0"/>
              <a:buChar char="•"/>
            </a:pPr>
            <a:r>
              <a:rPr lang="nl-NL" sz="2000" dirty="0"/>
              <a:t>ISO/IEC 27799:202x - Informatiebeveiligingsmanagement in de</a:t>
            </a:r>
          </a:p>
          <a:p>
            <a:r>
              <a:rPr lang="nl-NL" sz="2000" dirty="0"/>
              <a:t>                                         gezondheidszorg</a:t>
            </a:r>
          </a:p>
          <a:p>
            <a:endParaRPr lang="nl-NL" dirty="0"/>
          </a:p>
        </p:txBody>
      </p:sp>
    </p:spTree>
    <p:extLst>
      <p:ext uri="{BB962C8B-B14F-4D97-AF65-F5344CB8AC3E}">
        <p14:creationId xmlns:p14="http://schemas.microsoft.com/office/powerpoint/2010/main" val="930056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25" descr="Een afbeelding van een stethoscoop op een blauwe ondergrond">
            <a:extLst>
              <a:ext uri="{FF2B5EF4-FFF2-40B4-BE49-F238E27FC236}">
                <a16:creationId xmlns:a16="http://schemas.microsoft.com/office/drawing/2014/main" id="{45FAAFF0-C990-A2EE-2FEF-44540A0E88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246"/>
          <a:stretch/>
        </p:blipFill>
        <p:spPr>
          <a:xfrm>
            <a:off x="0" y="-33736"/>
            <a:ext cx="12192000" cy="6858000"/>
          </a:xfrm>
          <a:prstGeom prst="rect">
            <a:avLst/>
          </a:prstGeom>
        </p:spPr>
      </p:pic>
      <p:sp>
        <p:nvSpPr>
          <p:cNvPr id="3" name="Tijdelijke aanduiding voor dianummer 2">
            <a:extLst>
              <a:ext uri="{FF2B5EF4-FFF2-40B4-BE49-F238E27FC236}">
                <a16:creationId xmlns:a16="http://schemas.microsoft.com/office/drawing/2014/main" id="{6B5FD0CB-C392-2A41-D3F7-E36E75237CF9}"/>
              </a:ext>
            </a:extLst>
          </p:cNvPr>
          <p:cNvSpPr>
            <a:spLocks noGrp="1"/>
          </p:cNvSpPr>
          <p:nvPr>
            <p:ph type="sldNum" sz="quarter" idx="16"/>
          </p:nvPr>
        </p:nvSpPr>
        <p:spPr/>
        <p:txBody>
          <a:bodyPr/>
          <a:lstStyle/>
          <a:p>
            <a:pPr algn="l"/>
            <a:fld id="{3E75C23E-B827-4768-BA5A-6C803DA26227}" type="slidenum">
              <a:rPr lang="nl-NL" smtClean="0"/>
              <a:pPr algn="l"/>
              <a:t>11</a:t>
            </a:fld>
            <a:endParaRPr lang="nl-NL"/>
          </a:p>
        </p:txBody>
      </p:sp>
      <p:sp>
        <p:nvSpPr>
          <p:cNvPr id="7" name="Titel 6">
            <a:extLst>
              <a:ext uri="{FF2B5EF4-FFF2-40B4-BE49-F238E27FC236}">
                <a16:creationId xmlns:a16="http://schemas.microsoft.com/office/drawing/2014/main" id="{59E8C7F8-ED52-2973-E263-265AA5238E3D}"/>
              </a:ext>
            </a:extLst>
          </p:cNvPr>
          <p:cNvSpPr>
            <a:spLocks noGrp="1"/>
          </p:cNvSpPr>
          <p:nvPr>
            <p:ph type="title"/>
          </p:nvPr>
        </p:nvSpPr>
        <p:spPr>
          <a:xfrm>
            <a:off x="590204" y="329940"/>
            <a:ext cx="10513800" cy="596558"/>
          </a:xfrm>
        </p:spPr>
        <p:txBody>
          <a:bodyPr/>
          <a:lstStyle/>
          <a:p>
            <a:r>
              <a:rPr lang="nl-NL" dirty="0"/>
              <a:t>Onderscheid NEN 7510 deel I en deel II</a:t>
            </a:r>
          </a:p>
        </p:txBody>
      </p:sp>
      <p:grpSp>
        <p:nvGrpSpPr>
          <p:cNvPr id="12" name="Groep 11">
            <a:extLst>
              <a:ext uri="{FF2B5EF4-FFF2-40B4-BE49-F238E27FC236}">
                <a16:creationId xmlns:a16="http://schemas.microsoft.com/office/drawing/2014/main" id="{1AFFE738-7B8D-33CE-681E-0F2437B0A914}"/>
              </a:ext>
            </a:extLst>
          </p:cNvPr>
          <p:cNvGrpSpPr/>
          <p:nvPr/>
        </p:nvGrpSpPr>
        <p:grpSpPr>
          <a:xfrm>
            <a:off x="205346" y="1559576"/>
            <a:ext cx="8023142" cy="4119368"/>
            <a:chOff x="3589013" y="363216"/>
            <a:chExt cx="9659667" cy="5141831"/>
          </a:xfrm>
        </p:grpSpPr>
        <p:graphicFrame>
          <p:nvGraphicFramePr>
            <p:cNvPr id="13" name="Diagram 12">
              <a:extLst>
                <a:ext uri="{FF2B5EF4-FFF2-40B4-BE49-F238E27FC236}">
                  <a16:creationId xmlns:a16="http://schemas.microsoft.com/office/drawing/2014/main" id="{362BCD83-1E94-7030-8687-4D5B13AB4373}"/>
                </a:ext>
              </a:extLst>
            </p:cNvPr>
            <p:cNvGraphicFramePr/>
            <p:nvPr/>
          </p:nvGraphicFramePr>
          <p:xfrm>
            <a:off x="3589013" y="1276794"/>
            <a:ext cx="4683760" cy="42282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kstvak 13">
              <a:extLst>
                <a:ext uri="{FF2B5EF4-FFF2-40B4-BE49-F238E27FC236}">
                  <a16:creationId xmlns:a16="http://schemas.microsoft.com/office/drawing/2014/main" id="{7325011E-D176-06CD-7BF5-DA5E65FE3984}"/>
                </a:ext>
              </a:extLst>
            </p:cNvPr>
            <p:cNvSpPr txBox="1"/>
            <p:nvPr/>
          </p:nvSpPr>
          <p:spPr>
            <a:xfrm>
              <a:off x="8751513" y="1314874"/>
              <a:ext cx="3427615" cy="499421"/>
            </a:xfrm>
            <a:prstGeom prst="rect">
              <a:avLst/>
            </a:prstGeom>
            <a:noFill/>
          </p:spPr>
          <p:txBody>
            <a:bodyPr wrap="square" lIns="91440" tIns="45720" rIns="91440" bIns="45720" rtlCol="0" anchor="t">
              <a:spAutoFit/>
            </a:bodyPr>
            <a:lstStyle/>
            <a:p>
              <a:r>
                <a:rPr lang="nl-NL" sz="2000"/>
                <a:t>Input: Risicoafweging</a:t>
              </a:r>
            </a:p>
          </p:txBody>
        </p:sp>
        <p:sp>
          <p:nvSpPr>
            <p:cNvPr id="15" name="Tekstvak 14">
              <a:extLst>
                <a:ext uri="{FF2B5EF4-FFF2-40B4-BE49-F238E27FC236}">
                  <a16:creationId xmlns:a16="http://schemas.microsoft.com/office/drawing/2014/main" id="{8B157965-D509-CAFA-EE85-37726284AF6F}"/>
                </a:ext>
              </a:extLst>
            </p:cNvPr>
            <p:cNvSpPr txBox="1"/>
            <p:nvPr/>
          </p:nvSpPr>
          <p:spPr>
            <a:xfrm>
              <a:off x="7996809" y="363216"/>
              <a:ext cx="5251871" cy="883589"/>
            </a:xfrm>
            <a:prstGeom prst="rect">
              <a:avLst/>
            </a:prstGeom>
            <a:noFill/>
          </p:spPr>
          <p:txBody>
            <a:bodyPr wrap="square" lIns="91440" tIns="45720" rIns="91440" bIns="45720" rtlCol="0" anchor="t">
              <a:spAutoFit/>
            </a:bodyPr>
            <a:lstStyle/>
            <a:p>
              <a:r>
                <a:rPr lang="nl-NL" sz="2000"/>
                <a:t>Input: Eisen vanuit stakeholders</a:t>
              </a:r>
            </a:p>
            <a:p>
              <a:r>
                <a:rPr lang="nl-NL" sz="2000"/>
                <a:t>zoals vanuit wet- en regelgeving</a:t>
              </a:r>
            </a:p>
          </p:txBody>
        </p:sp>
        <p:sp>
          <p:nvSpPr>
            <p:cNvPr id="16" name="Pijl: rechts 15">
              <a:extLst>
                <a:ext uri="{FF2B5EF4-FFF2-40B4-BE49-F238E27FC236}">
                  <a16:creationId xmlns:a16="http://schemas.microsoft.com/office/drawing/2014/main" id="{66DE32A6-691E-6DE6-E7DF-2627F85FFDDA}"/>
                </a:ext>
              </a:extLst>
            </p:cNvPr>
            <p:cNvSpPr/>
            <p:nvPr/>
          </p:nvSpPr>
          <p:spPr>
            <a:xfrm rot="8870507">
              <a:off x="7319106" y="1425341"/>
              <a:ext cx="1075395" cy="189926"/>
            </a:xfrm>
            <a:prstGeom prst="rightArrow">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Pijl: rechts 16">
              <a:extLst>
                <a:ext uri="{FF2B5EF4-FFF2-40B4-BE49-F238E27FC236}">
                  <a16:creationId xmlns:a16="http://schemas.microsoft.com/office/drawing/2014/main" id="{CB96DB5B-CEB6-49AC-7E74-AACACF78599E}"/>
                </a:ext>
              </a:extLst>
            </p:cNvPr>
            <p:cNvSpPr/>
            <p:nvPr/>
          </p:nvSpPr>
          <p:spPr>
            <a:xfrm rot="9658800">
              <a:off x="7594740" y="1698622"/>
              <a:ext cx="1272827" cy="213043"/>
            </a:xfrm>
            <a:prstGeom prst="rightArrow">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aphicFrame>
        <p:nvGraphicFramePr>
          <p:cNvPr id="18" name="Tabel 17">
            <a:extLst>
              <a:ext uri="{FF2B5EF4-FFF2-40B4-BE49-F238E27FC236}">
                <a16:creationId xmlns:a16="http://schemas.microsoft.com/office/drawing/2014/main" id="{CBE90FA7-6ADB-4B67-A05D-FE8E5420E4AD}"/>
              </a:ext>
            </a:extLst>
          </p:cNvPr>
          <p:cNvGraphicFramePr>
            <a:graphicFrameLocks noGrp="1"/>
          </p:cNvGraphicFramePr>
          <p:nvPr/>
        </p:nvGraphicFramePr>
        <p:xfrm>
          <a:off x="6838839" y="4240930"/>
          <a:ext cx="4294952" cy="1438014"/>
        </p:xfrm>
        <a:graphic>
          <a:graphicData uri="http://schemas.openxmlformats.org/drawingml/2006/table">
            <a:tbl>
              <a:tblPr firstRow="1" bandRow="1">
                <a:tableStyleId>{5C22544A-7EE6-4342-B048-85BDC9FD1C3A}</a:tableStyleId>
              </a:tblPr>
              <a:tblGrid>
                <a:gridCol w="2147476">
                  <a:extLst>
                    <a:ext uri="{9D8B030D-6E8A-4147-A177-3AD203B41FA5}">
                      <a16:colId xmlns:a16="http://schemas.microsoft.com/office/drawing/2014/main" val="1466333914"/>
                    </a:ext>
                  </a:extLst>
                </a:gridCol>
                <a:gridCol w="2147476">
                  <a:extLst>
                    <a:ext uri="{9D8B030D-6E8A-4147-A177-3AD203B41FA5}">
                      <a16:colId xmlns:a16="http://schemas.microsoft.com/office/drawing/2014/main" val="2740728988"/>
                    </a:ext>
                  </a:extLst>
                </a:gridCol>
              </a:tblGrid>
              <a:tr h="719007">
                <a:tc>
                  <a:txBody>
                    <a:bodyPr/>
                    <a:lstStyle/>
                    <a:p>
                      <a:pPr algn="ctr"/>
                      <a:r>
                        <a:rPr lang="nl-NL"/>
                        <a:t>Organisatorische beheersmaatregelen</a:t>
                      </a:r>
                    </a:p>
                  </a:txBody>
                  <a:tcPr anchor="ctr"/>
                </a:tc>
                <a:tc>
                  <a:txBody>
                    <a:bodyPr/>
                    <a:lstStyle/>
                    <a:p>
                      <a:pPr algn="ctr"/>
                      <a:r>
                        <a:rPr lang="nl-NL"/>
                        <a:t>Technologische beheersmaatregelen</a:t>
                      </a:r>
                    </a:p>
                  </a:txBody>
                  <a:tcPr anchor="ctr">
                    <a:solidFill>
                      <a:schemeClr val="accent6"/>
                    </a:solidFill>
                  </a:tcPr>
                </a:tc>
                <a:extLst>
                  <a:ext uri="{0D108BD9-81ED-4DB2-BD59-A6C34878D82A}">
                    <a16:rowId xmlns:a16="http://schemas.microsoft.com/office/drawing/2014/main" val="2328025314"/>
                  </a:ext>
                </a:extLst>
              </a:tr>
              <a:tr h="719007">
                <a:tc>
                  <a:txBody>
                    <a:bodyPr/>
                    <a:lstStyle/>
                    <a:p>
                      <a:pPr algn="ctr"/>
                      <a:r>
                        <a:rPr lang="nl-NL" sz="1300" b="1" kern="1200">
                          <a:solidFill>
                            <a:schemeClr val="lt1"/>
                          </a:solidFill>
                          <a:latin typeface="+mn-lt"/>
                          <a:ea typeface="+mn-ea"/>
                          <a:cs typeface="+mn-cs"/>
                        </a:rPr>
                        <a:t>Mensgerichte</a:t>
                      </a:r>
                      <a:r>
                        <a:rPr lang="nl-NL" sz="1800" b="1" kern="1200">
                          <a:solidFill>
                            <a:schemeClr val="lt1"/>
                          </a:solidFill>
                          <a:latin typeface="+mn-lt"/>
                          <a:ea typeface="+mn-ea"/>
                          <a:cs typeface="+mn-cs"/>
                        </a:rPr>
                        <a:t> </a:t>
                      </a:r>
                      <a:r>
                        <a:rPr lang="nl-NL" sz="1300" b="1" kern="1200">
                          <a:solidFill>
                            <a:schemeClr val="lt1"/>
                          </a:solidFill>
                          <a:latin typeface="+mn-lt"/>
                          <a:ea typeface="+mn-ea"/>
                          <a:cs typeface="+mn-cs"/>
                        </a:rPr>
                        <a:t>beheersmaatregelen</a:t>
                      </a:r>
                    </a:p>
                  </a:txBody>
                  <a:tcPr anchor="ctr">
                    <a:solidFill>
                      <a:schemeClr val="accent4">
                        <a:lumMod val="75000"/>
                      </a:schemeClr>
                    </a:solidFill>
                  </a:tcPr>
                </a:tc>
                <a:tc>
                  <a:txBody>
                    <a:bodyPr/>
                    <a:lstStyle/>
                    <a:p>
                      <a:pPr algn="ctr"/>
                      <a:r>
                        <a:rPr lang="nl-NL" sz="1300" b="1" kern="1200">
                          <a:solidFill>
                            <a:schemeClr val="lt1"/>
                          </a:solidFill>
                          <a:latin typeface="+mn-lt"/>
                          <a:ea typeface="+mn-ea"/>
                          <a:cs typeface="+mn-cs"/>
                        </a:rPr>
                        <a:t>Fysieke beheersmaatregelen</a:t>
                      </a:r>
                    </a:p>
                  </a:txBody>
                  <a:tcPr anchor="ctr">
                    <a:solidFill>
                      <a:schemeClr val="accent2">
                        <a:lumMod val="75000"/>
                      </a:schemeClr>
                    </a:solidFill>
                  </a:tcPr>
                </a:tc>
                <a:extLst>
                  <a:ext uri="{0D108BD9-81ED-4DB2-BD59-A6C34878D82A}">
                    <a16:rowId xmlns:a16="http://schemas.microsoft.com/office/drawing/2014/main" val="1243221167"/>
                  </a:ext>
                </a:extLst>
              </a:tr>
            </a:tbl>
          </a:graphicData>
        </a:graphic>
      </p:graphicFrame>
      <p:sp>
        <p:nvSpPr>
          <p:cNvPr id="19" name="Pijl: rechts 18">
            <a:extLst>
              <a:ext uri="{FF2B5EF4-FFF2-40B4-BE49-F238E27FC236}">
                <a16:creationId xmlns:a16="http://schemas.microsoft.com/office/drawing/2014/main" id="{AEF390E4-C987-CE16-F5BA-6EFB35C5486F}"/>
              </a:ext>
            </a:extLst>
          </p:cNvPr>
          <p:cNvSpPr/>
          <p:nvPr/>
        </p:nvSpPr>
        <p:spPr>
          <a:xfrm>
            <a:off x="3945639" y="4006547"/>
            <a:ext cx="2611106" cy="227269"/>
          </a:xfrm>
          <a:prstGeom prst="rightArrow">
            <a:avLst/>
          </a:prstGeom>
          <a:solidFill>
            <a:schemeClr val="accent2"/>
          </a:solidFill>
          <a:ln>
            <a:solidFill>
              <a:schemeClr val="accent2"/>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59EBD537-08F4-7A73-4F84-8E7243FE9759}"/>
              </a:ext>
            </a:extLst>
          </p:cNvPr>
          <p:cNvSpPr txBox="1"/>
          <p:nvPr/>
        </p:nvSpPr>
        <p:spPr>
          <a:xfrm>
            <a:off x="6610024" y="3892113"/>
            <a:ext cx="4843543" cy="400110"/>
          </a:xfrm>
          <a:prstGeom prst="rect">
            <a:avLst/>
          </a:prstGeom>
          <a:solidFill>
            <a:schemeClr val="bg2"/>
          </a:solidFill>
        </p:spPr>
        <p:txBody>
          <a:bodyPr wrap="square" lIns="91440" tIns="45720" rIns="91440" bIns="45720" rtlCol="0" anchor="t">
            <a:spAutoFit/>
          </a:bodyPr>
          <a:lstStyle/>
          <a:p>
            <a:pPr algn="ctr"/>
            <a:r>
              <a:rPr lang="nl-NL" sz="2000" b="1"/>
              <a:t>Product: set van beheersmaatregelen</a:t>
            </a:r>
          </a:p>
        </p:txBody>
      </p:sp>
      <p:sp>
        <p:nvSpPr>
          <p:cNvPr id="22" name="Tekstvak 21">
            <a:extLst>
              <a:ext uri="{FF2B5EF4-FFF2-40B4-BE49-F238E27FC236}">
                <a16:creationId xmlns:a16="http://schemas.microsoft.com/office/drawing/2014/main" id="{DEB4C8B2-54AF-83B6-44AC-2DDAE967385B}"/>
              </a:ext>
            </a:extLst>
          </p:cNvPr>
          <p:cNvSpPr txBox="1"/>
          <p:nvPr/>
        </p:nvSpPr>
        <p:spPr>
          <a:xfrm>
            <a:off x="1031040" y="957005"/>
            <a:ext cx="9496080" cy="369332"/>
          </a:xfrm>
          <a:prstGeom prst="rect">
            <a:avLst/>
          </a:prstGeom>
          <a:noFill/>
        </p:spPr>
        <p:txBody>
          <a:bodyPr wrap="square" rtlCol="0">
            <a:spAutoFit/>
          </a:bodyPr>
          <a:lstStyle/>
          <a:p>
            <a:r>
              <a:rPr lang="nl-NL">
                <a:solidFill>
                  <a:srgbClr val="C00000"/>
                </a:solidFill>
              </a:rPr>
              <a:t>Stuurproces/werkwijze ten aanzien van informatiebeveiliging, cybersecurity en privacy </a:t>
            </a:r>
          </a:p>
        </p:txBody>
      </p:sp>
      <p:sp>
        <p:nvSpPr>
          <p:cNvPr id="23" name="Rechthoek 22">
            <a:extLst>
              <a:ext uri="{FF2B5EF4-FFF2-40B4-BE49-F238E27FC236}">
                <a16:creationId xmlns:a16="http://schemas.microsoft.com/office/drawing/2014/main" id="{DC457228-1CCC-F432-DEEB-69544CB659B1}"/>
              </a:ext>
            </a:extLst>
          </p:cNvPr>
          <p:cNvSpPr/>
          <p:nvPr/>
        </p:nvSpPr>
        <p:spPr>
          <a:xfrm>
            <a:off x="1225440" y="5709451"/>
            <a:ext cx="2368836" cy="4250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a:t>norm: NEN 7510-1</a:t>
            </a:r>
          </a:p>
        </p:txBody>
      </p:sp>
      <p:sp>
        <p:nvSpPr>
          <p:cNvPr id="24" name="Rechthoek 23">
            <a:extLst>
              <a:ext uri="{FF2B5EF4-FFF2-40B4-BE49-F238E27FC236}">
                <a16:creationId xmlns:a16="http://schemas.microsoft.com/office/drawing/2014/main" id="{E9A10C06-6F89-35EE-2BA8-9B6710543406}"/>
              </a:ext>
            </a:extLst>
          </p:cNvPr>
          <p:cNvSpPr/>
          <p:nvPr/>
        </p:nvSpPr>
        <p:spPr>
          <a:xfrm>
            <a:off x="7716491" y="5709451"/>
            <a:ext cx="2368836" cy="4250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a:t>norm: NEN 7510-2</a:t>
            </a:r>
          </a:p>
        </p:txBody>
      </p:sp>
      <p:sp>
        <p:nvSpPr>
          <p:cNvPr id="27" name="Rechthoek 26">
            <a:extLst>
              <a:ext uri="{FF2B5EF4-FFF2-40B4-BE49-F238E27FC236}">
                <a16:creationId xmlns:a16="http://schemas.microsoft.com/office/drawing/2014/main" id="{CE755586-EF3C-91B3-E942-1B95670D4F9D}"/>
              </a:ext>
            </a:extLst>
          </p:cNvPr>
          <p:cNvSpPr/>
          <p:nvPr/>
        </p:nvSpPr>
        <p:spPr>
          <a:xfrm>
            <a:off x="590204" y="1712011"/>
            <a:ext cx="3159143" cy="451958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nl-NL">
              <a:solidFill>
                <a:schemeClr val="tx1"/>
              </a:solidFill>
            </a:endParaRPr>
          </a:p>
        </p:txBody>
      </p:sp>
    </p:spTree>
    <p:extLst>
      <p:ext uri="{BB962C8B-B14F-4D97-AF65-F5344CB8AC3E}">
        <p14:creationId xmlns:p14="http://schemas.microsoft.com/office/powerpoint/2010/main" val="57185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1A432-AE07-E6EE-22C1-5735AF852CB8}"/>
              </a:ext>
            </a:extLst>
          </p:cNvPr>
          <p:cNvSpPr>
            <a:spLocks noGrp="1"/>
          </p:cNvSpPr>
          <p:nvPr>
            <p:ph type="title"/>
          </p:nvPr>
        </p:nvSpPr>
        <p:spPr>
          <a:xfrm>
            <a:off x="600417" y="205280"/>
            <a:ext cx="10513800" cy="596558"/>
          </a:xfrm>
        </p:spPr>
        <p:txBody>
          <a:bodyPr/>
          <a:lstStyle/>
          <a:p>
            <a:r>
              <a:rPr lang="nl-NL" sz="4000"/>
              <a:t>Wat zijn de wijzigingen?</a:t>
            </a:r>
          </a:p>
        </p:txBody>
      </p:sp>
      <p:graphicFrame>
        <p:nvGraphicFramePr>
          <p:cNvPr id="8" name="Diagram 7">
            <a:extLst>
              <a:ext uri="{FF2B5EF4-FFF2-40B4-BE49-F238E27FC236}">
                <a16:creationId xmlns:a16="http://schemas.microsoft.com/office/drawing/2014/main" id="{012C3FB4-2639-9B05-178E-EDC13284352E}"/>
              </a:ext>
            </a:extLst>
          </p:cNvPr>
          <p:cNvGraphicFramePr/>
          <p:nvPr/>
        </p:nvGraphicFramePr>
        <p:xfrm>
          <a:off x="987167" y="1603676"/>
          <a:ext cx="10217665" cy="5075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3862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23E5858-3453-66D2-CF11-52114DE1BE9E}"/>
              </a:ext>
            </a:extLst>
          </p:cNvPr>
          <p:cNvSpPr>
            <a:spLocks noGrp="1"/>
          </p:cNvSpPr>
          <p:nvPr>
            <p:ph type="sldNum" sz="quarter" idx="12"/>
          </p:nvPr>
        </p:nvSpPr>
        <p:spPr/>
        <p:txBody>
          <a:bodyPr/>
          <a:lstStyle/>
          <a:p>
            <a:pPr algn="l"/>
            <a:fld id="{3E75C23E-B827-4768-BA5A-6C803DA26227}" type="slidenum">
              <a:rPr lang="nl-NL" smtClean="0"/>
              <a:pPr algn="l"/>
              <a:t>13</a:t>
            </a:fld>
            <a:endParaRPr lang="nl-NL"/>
          </a:p>
        </p:txBody>
      </p:sp>
      <p:sp>
        <p:nvSpPr>
          <p:cNvPr id="4" name="Tijdelijke aanduiding voor tekst 3">
            <a:extLst>
              <a:ext uri="{FF2B5EF4-FFF2-40B4-BE49-F238E27FC236}">
                <a16:creationId xmlns:a16="http://schemas.microsoft.com/office/drawing/2014/main" id="{96867E94-CF0E-98ED-2810-E8B6B789FA73}"/>
              </a:ext>
            </a:extLst>
          </p:cNvPr>
          <p:cNvSpPr>
            <a:spLocks noGrp="1"/>
          </p:cNvSpPr>
          <p:nvPr>
            <p:ph type="body" sz="quarter" idx="13"/>
          </p:nvPr>
        </p:nvSpPr>
        <p:spPr>
          <a:xfrm>
            <a:off x="934065" y="1406015"/>
            <a:ext cx="10418149" cy="3258728"/>
          </a:xfrm>
        </p:spPr>
        <p:txBody>
          <a:bodyPr/>
          <a:lstStyle/>
          <a:p>
            <a:r>
              <a:rPr lang="nl-NL" b="1" dirty="0"/>
              <a:t>ISO 27002:2022</a:t>
            </a:r>
          </a:p>
          <a:p>
            <a:pPr marL="342900" indent="-342900">
              <a:buFont typeface="Arial" panose="020B0604020202020204" pitchFamily="34" charset="0"/>
              <a:buChar char="•"/>
            </a:pPr>
            <a:r>
              <a:rPr lang="nl-NL" dirty="0"/>
              <a:t>flink gewijzigd t.o.v. 2013-versie</a:t>
            </a:r>
          </a:p>
          <a:p>
            <a:pPr marL="342900" indent="-342900">
              <a:buFont typeface="Arial" panose="020B0604020202020204" pitchFamily="34" charset="0"/>
              <a:buChar char="•"/>
            </a:pPr>
            <a:r>
              <a:rPr lang="nl-NL" dirty="0"/>
              <a:t>van hoofdstuk 5-15 naar hoofdstuk 5-8 (dus een flinke herschikking)</a:t>
            </a:r>
          </a:p>
          <a:p>
            <a:pPr marL="342900" indent="-342900">
              <a:buFont typeface="Arial" panose="020B0604020202020204" pitchFamily="34" charset="0"/>
              <a:buChar char="•"/>
            </a:pPr>
            <a:r>
              <a:rPr lang="nl-NL" dirty="0"/>
              <a:t>actualisatie naar de stand van techniek (van gisteren)</a:t>
            </a:r>
          </a:p>
          <a:p>
            <a:pPr marL="342900" indent="-342900">
              <a:buFont typeface="Arial" panose="020B0604020202020204" pitchFamily="34" charset="0"/>
              <a:buChar char="•"/>
            </a:pPr>
            <a:r>
              <a:rPr lang="nl-NL" dirty="0"/>
              <a:t>maatregelen samengevoegd</a:t>
            </a:r>
          </a:p>
          <a:p>
            <a:pPr marL="342900" indent="-342900">
              <a:buFont typeface="Arial" panose="020B0604020202020204" pitchFamily="34" charset="0"/>
              <a:buChar char="•"/>
            </a:pPr>
            <a:r>
              <a:rPr lang="nl-NL" dirty="0"/>
              <a:t>doelstelling per maatregel</a:t>
            </a:r>
          </a:p>
          <a:p>
            <a:pPr marL="342900" indent="-342900">
              <a:buFont typeface="Arial" panose="020B0604020202020204" pitchFamily="34" charset="0"/>
              <a:buChar char="•"/>
            </a:pPr>
            <a:r>
              <a:rPr lang="nl-NL" dirty="0"/>
              <a:t>attributie per maatregel</a:t>
            </a:r>
          </a:p>
          <a:p>
            <a:endParaRPr lang="nl-NL" dirty="0"/>
          </a:p>
          <a:p>
            <a:r>
              <a:rPr lang="nl-NL" b="1" dirty="0"/>
              <a:t>ISO 27799:2024 (in ontwikkeling)</a:t>
            </a:r>
          </a:p>
          <a:p>
            <a:pPr marL="342900" indent="-342900">
              <a:buFont typeface="Arial" panose="020B0604020202020204" pitchFamily="34" charset="0"/>
              <a:buChar char="•"/>
            </a:pPr>
            <a:r>
              <a:rPr lang="nl-NL" dirty="0"/>
              <a:t>structuur en methodiek aangepast aan ISO 27002:2022</a:t>
            </a:r>
          </a:p>
          <a:p>
            <a:pPr marL="342900" indent="-342900">
              <a:buFont typeface="Arial" panose="020B0604020202020204" pitchFamily="34" charset="0"/>
              <a:buChar char="•"/>
            </a:pPr>
            <a:r>
              <a:rPr lang="nl-NL" dirty="0"/>
              <a:t>teksten aangescherpt</a:t>
            </a:r>
          </a:p>
          <a:p>
            <a:pPr marL="342900" indent="-342900">
              <a:buFont typeface="Arial" panose="020B0604020202020204" pitchFamily="34" charset="0"/>
              <a:buChar char="•"/>
            </a:pPr>
            <a:r>
              <a:rPr lang="nl-NL" dirty="0"/>
              <a:t>aangevuld vanuit NIS 2</a:t>
            </a:r>
          </a:p>
          <a:p>
            <a:pPr marL="342900" indent="-342900">
              <a:buFont typeface="Arial" panose="020B0604020202020204" pitchFamily="34" charset="0"/>
              <a:buChar char="•"/>
            </a:pPr>
            <a:r>
              <a:rPr lang="nl-NL" b="1" dirty="0"/>
              <a:t>implementatierichtlijn niet meer vrijblijvend maar </a:t>
            </a:r>
            <a:r>
              <a:rPr lang="nl-NL" b="1" dirty="0" err="1"/>
              <a:t>comply</a:t>
            </a:r>
            <a:r>
              <a:rPr lang="nl-NL" b="1" dirty="0"/>
              <a:t>-or-</a:t>
            </a:r>
            <a:r>
              <a:rPr lang="nl-NL" b="1" dirty="0" err="1"/>
              <a:t>explain</a:t>
            </a:r>
            <a:r>
              <a:rPr lang="nl-NL" b="1" dirty="0"/>
              <a:t> (ook in </a:t>
            </a:r>
            <a:r>
              <a:rPr lang="nl-NL" b="1" dirty="0" err="1"/>
              <a:t>VvT</a:t>
            </a:r>
            <a:r>
              <a:rPr lang="nl-NL" b="1" dirty="0"/>
              <a:t>)</a:t>
            </a:r>
          </a:p>
          <a:p>
            <a:endParaRPr lang="nl-NL" dirty="0"/>
          </a:p>
        </p:txBody>
      </p:sp>
      <p:sp>
        <p:nvSpPr>
          <p:cNvPr id="6" name="Tijdelijke aanduiding voor tekst 5">
            <a:extLst>
              <a:ext uri="{FF2B5EF4-FFF2-40B4-BE49-F238E27FC236}">
                <a16:creationId xmlns:a16="http://schemas.microsoft.com/office/drawing/2014/main" id="{B5AB5CE9-5CED-0040-3774-19507C6285CC}"/>
              </a:ext>
            </a:extLst>
          </p:cNvPr>
          <p:cNvSpPr>
            <a:spLocks noGrp="1"/>
          </p:cNvSpPr>
          <p:nvPr>
            <p:ph type="body" idx="10"/>
          </p:nvPr>
        </p:nvSpPr>
        <p:spPr>
          <a:xfrm>
            <a:off x="839786" y="465508"/>
            <a:ext cx="9759387" cy="615553"/>
          </a:xfrm>
        </p:spPr>
        <p:txBody>
          <a:bodyPr/>
          <a:lstStyle/>
          <a:p>
            <a:r>
              <a:rPr lang="fi-FI" sz="4000" dirty="0"/>
              <a:t>Wijzigingen in NEN 7510-2</a:t>
            </a:r>
            <a:endParaRPr lang="nl-NL" sz="4000" dirty="0"/>
          </a:p>
        </p:txBody>
      </p:sp>
    </p:spTree>
    <p:extLst>
      <p:ext uri="{BB962C8B-B14F-4D97-AF65-F5344CB8AC3E}">
        <p14:creationId xmlns:p14="http://schemas.microsoft.com/office/powerpoint/2010/main" val="1785534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23E5858-3453-66D2-CF11-52114DE1BE9E}"/>
              </a:ext>
            </a:extLst>
          </p:cNvPr>
          <p:cNvSpPr>
            <a:spLocks noGrp="1"/>
          </p:cNvSpPr>
          <p:nvPr>
            <p:ph type="sldNum" sz="quarter" idx="12"/>
          </p:nvPr>
        </p:nvSpPr>
        <p:spPr/>
        <p:txBody>
          <a:bodyPr/>
          <a:lstStyle/>
          <a:p>
            <a:pPr algn="l"/>
            <a:fld id="{3E75C23E-B827-4768-BA5A-6C803DA26227}" type="slidenum">
              <a:rPr lang="nl-NL" smtClean="0"/>
              <a:pPr algn="l"/>
              <a:t>14</a:t>
            </a:fld>
            <a:endParaRPr lang="nl-NL"/>
          </a:p>
        </p:txBody>
      </p:sp>
      <p:sp>
        <p:nvSpPr>
          <p:cNvPr id="4" name="Tijdelijke aanduiding voor tekst 3">
            <a:extLst>
              <a:ext uri="{FF2B5EF4-FFF2-40B4-BE49-F238E27FC236}">
                <a16:creationId xmlns:a16="http://schemas.microsoft.com/office/drawing/2014/main" id="{96867E94-CF0E-98ED-2810-E8B6B789FA73}"/>
              </a:ext>
            </a:extLst>
          </p:cNvPr>
          <p:cNvSpPr>
            <a:spLocks noGrp="1"/>
          </p:cNvSpPr>
          <p:nvPr>
            <p:ph type="body" sz="quarter" idx="13"/>
          </p:nvPr>
        </p:nvSpPr>
        <p:spPr>
          <a:xfrm>
            <a:off x="934065" y="1406015"/>
            <a:ext cx="7873051" cy="3258728"/>
          </a:xfrm>
        </p:spPr>
        <p:txBody>
          <a:bodyPr/>
          <a:lstStyle/>
          <a:p>
            <a:pPr marL="342900" indent="-342900">
              <a:buFont typeface="Arial" panose="020B0604020202020204" pitchFamily="34" charset="0"/>
              <a:buChar char="•"/>
            </a:pPr>
            <a:r>
              <a:rPr lang="nl-NL" b="1" dirty="0"/>
              <a:t>Organisatorische beheersmaatregelen</a:t>
            </a:r>
          </a:p>
          <a:p>
            <a:pPr marL="612900" lvl="2" indent="-342900"/>
            <a:r>
              <a:rPr lang="nl-NL" sz="2000" dirty="0"/>
              <a:t>O.a. beleid, toegangsbeheer, incidentmanagement, naleving</a:t>
            </a:r>
          </a:p>
          <a:p>
            <a:pPr marL="342900" indent="-342900">
              <a:buFont typeface="Arial" panose="020B0604020202020204" pitchFamily="34" charset="0"/>
              <a:buChar char="•"/>
            </a:pPr>
            <a:endParaRPr lang="nl-NL" b="1" dirty="0"/>
          </a:p>
          <a:p>
            <a:pPr marL="342900" indent="-342900">
              <a:buFont typeface="Arial" panose="020B0604020202020204" pitchFamily="34" charset="0"/>
              <a:buChar char="•"/>
            </a:pPr>
            <a:r>
              <a:rPr lang="nl-NL" b="1" dirty="0"/>
              <a:t>Mensgerichte beheersmaatregelen</a:t>
            </a:r>
          </a:p>
          <a:p>
            <a:pPr marL="612900" lvl="2" indent="-342900"/>
            <a:r>
              <a:rPr lang="nl-NL" sz="2000" dirty="0"/>
              <a:t>O.a. screening, bewustwording, melden van incidenten</a:t>
            </a:r>
          </a:p>
          <a:p>
            <a:pPr marL="342900" indent="-342900">
              <a:buFont typeface="Arial" panose="020B0604020202020204" pitchFamily="34" charset="0"/>
              <a:buChar char="•"/>
            </a:pPr>
            <a:endParaRPr lang="nl-NL" b="1" dirty="0"/>
          </a:p>
          <a:p>
            <a:pPr marL="342900" indent="-342900">
              <a:buFont typeface="Arial" panose="020B0604020202020204" pitchFamily="34" charset="0"/>
              <a:buChar char="•"/>
            </a:pPr>
            <a:r>
              <a:rPr lang="nl-NL" b="1" dirty="0"/>
              <a:t>Fysieke beheersmaatregelen</a:t>
            </a:r>
          </a:p>
          <a:p>
            <a:pPr marL="612900" lvl="2" indent="-342900"/>
            <a:r>
              <a:rPr lang="nl-NL" sz="2000" dirty="0"/>
              <a:t>O.a. fysieke beveiliging, ‘</a:t>
            </a:r>
            <a:r>
              <a:rPr lang="nl-NL" sz="2000" dirty="0" err="1"/>
              <a:t>clear</a:t>
            </a:r>
            <a:r>
              <a:rPr lang="nl-NL" sz="2000" dirty="0"/>
              <a:t> desk’ en ‘</a:t>
            </a:r>
            <a:r>
              <a:rPr lang="nl-NL" sz="2000" dirty="0" err="1"/>
              <a:t>clear</a:t>
            </a:r>
            <a:r>
              <a:rPr lang="nl-NL" sz="2000" dirty="0"/>
              <a:t> screen’, onderhoud van apparatuur</a:t>
            </a:r>
          </a:p>
          <a:p>
            <a:pPr marL="342900" indent="-342900">
              <a:buFont typeface="Arial" panose="020B0604020202020204" pitchFamily="34" charset="0"/>
              <a:buChar char="•"/>
            </a:pPr>
            <a:endParaRPr lang="nl-NL" b="1" dirty="0"/>
          </a:p>
          <a:p>
            <a:pPr marL="342900" indent="-342900">
              <a:buFont typeface="Arial" panose="020B0604020202020204" pitchFamily="34" charset="0"/>
              <a:buChar char="•"/>
            </a:pPr>
            <a:r>
              <a:rPr lang="nl-NL" b="1" dirty="0"/>
              <a:t>Technologische beheersmaatregelen</a:t>
            </a:r>
          </a:p>
          <a:p>
            <a:pPr marL="612900" lvl="2" indent="-342900"/>
            <a:r>
              <a:rPr lang="nl-NL" sz="2000" dirty="0"/>
              <a:t>O.a. systeem- en netwerkbeheer, back-up, </a:t>
            </a:r>
            <a:r>
              <a:rPr lang="nl-NL" sz="2000" dirty="0" err="1"/>
              <a:t>logging</a:t>
            </a:r>
            <a:r>
              <a:rPr lang="nl-NL" sz="2000" dirty="0"/>
              <a:t>, wijzigingsbeheer</a:t>
            </a:r>
          </a:p>
          <a:p>
            <a:endParaRPr lang="nl-NL" dirty="0"/>
          </a:p>
          <a:p>
            <a:endParaRPr lang="nl-NL" dirty="0"/>
          </a:p>
        </p:txBody>
      </p:sp>
      <p:sp>
        <p:nvSpPr>
          <p:cNvPr id="6" name="Tijdelijke aanduiding voor tekst 5">
            <a:extLst>
              <a:ext uri="{FF2B5EF4-FFF2-40B4-BE49-F238E27FC236}">
                <a16:creationId xmlns:a16="http://schemas.microsoft.com/office/drawing/2014/main" id="{B5AB5CE9-5CED-0040-3774-19507C6285CC}"/>
              </a:ext>
            </a:extLst>
          </p:cNvPr>
          <p:cNvSpPr>
            <a:spLocks noGrp="1"/>
          </p:cNvSpPr>
          <p:nvPr>
            <p:ph type="body" idx="10"/>
          </p:nvPr>
        </p:nvSpPr>
        <p:spPr>
          <a:xfrm>
            <a:off x="839786" y="465508"/>
            <a:ext cx="9759387" cy="615553"/>
          </a:xfrm>
        </p:spPr>
        <p:txBody>
          <a:bodyPr/>
          <a:lstStyle/>
          <a:p>
            <a:r>
              <a:rPr lang="fi-FI" sz="4000" dirty="0"/>
              <a:t>Indeling NEN 7510-2</a:t>
            </a:r>
            <a:endParaRPr lang="nl-NL" sz="4000" dirty="0"/>
          </a:p>
        </p:txBody>
      </p:sp>
      <p:pic>
        <p:nvPicPr>
          <p:cNvPr id="4098" name="Picture 2" descr="ISO 27002 beheersmaatregelen">
            <a:extLst>
              <a:ext uri="{FF2B5EF4-FFF2-40B4-BE49-F238E27FC236}">
                <a16:creationId xmlns:a16="http://schemas.microsoft.com/office/drawing/2014/main" id="{F9E8A22F-0096-ABCA-0272-8A888C0F6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9165" y="2839453"/>
            <a:ext cx="2000016" cy="299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209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23E5858-3453-66D2-CF11-52114DE1BE9E}"/>
              </a:ext>
            </a:extLst>
          </p:cNvPr>
          <p:cNvSpPr>
            <a:spLocks noGrp="1"/>
          </p:cNvSpPr>
          <p:nvPr>
            <p:ph type="sldNum" sz="quarter" idx="12"/>
          </p:nvPr>
        </p:nvSpPr>
        <p:spPr/>
        <p:txBody>
          <a:bodyPr/>
          <a:lstStyle/>
          <a:p>
            <a:pPr algn="l"/>
            <a:fld id="{3E75C23E-B827-4768-BA5A-6C803DA26227}" type="slidenum">
              <a:rPr lang="nl-NL" smtClean="0"/>
              <a:pPr algn="l"/>
              <a:t>15</a:t>
            </a:fld>
            <a:endParaRPr lang="nl-NL"/>
          </a:p>
        </p:txBody>
      </p:sp>
      <p:sp>
        <p:nvSpPr>
          <p:cNvPr id="6" name="Tijdelijke aanduiding voor tekst 5">
            <a:extLst>
              <a:ext uri="{FF2B5EF4-FFF2-40B4-BE49-F238E27FC236}">
                <a16:creationId xmlns:a16="http://schemas.microsoft.com/office/drawing/2014/main" id="{B5AB5CE9-5CED-0040-3774-19507C6285CC}"/>
              </a:ext>
            </a:extLst>
          </p:cNvPr>
          <p:cNvSpPr>
            <a:spLocks noGrp="1"/>
          </p:cNvSpPr>
          <p:nvPr>
            <p:ph type="body" idx="10"/>
          </p:nvPr>
        </p:nvSpPr>
        <p:spPr>
          <a:xfrm>
            <a:off x="839786" y="465508"/>
            <a:ext cx="9759387" cy="615553"/>
          </a:xfrm>
        </p:spPr>
        <p:txBody>
          <a:bodyPr/>
          <a:lstStyle/>
          <a:p>
            <a:r>
              <a:rPr lang="fi-FI" sz="4000" dirty="0"/>
              <a:t>Voorbeeld beheersmaatregel</a:t>
            </a:r>
            <a:endParaRPr lang="nl-NL" sz="4000" dirty="0"/>
          </a:p>
        </p:txBody>
      </p:sp>
      <p:pic>
        <p:nvPicPr>
          <p:cNvPr id="10" name="Afbeelding 9">
            <a:extLst>
              <a:ext uri="{FF2B5EF4-FFF2-40B4-BE49-F238E27FC236}">
                <a16:creationId xmlns:a16="http://schemas.microsoft.com/office/drawing/2014/main" id="{CCE3A45E-C91D-165E-DF86-CC4BA6956374}"/>
              </a:ext>
            </a:extLst>
          </p:cNvPr>
          <p:cNvPicPr>
            <a:picLocks noChangeAspect="1"/>
          </p:cNvPicPr>
          <p:nvPr/>
        </p:nvPicPr>
        <p:blipFill>
          <a:blip r:embed="rId2"/>
          <a:stretch>
            <a:fillRect/>
          </a:stretch>
        </p:blipFill>
        <p:spPr>
          <a:xfrm>
            <a:off x="2232413" y="1065550"/>
            <a:ext cx="6526577" cy="5792449"/>
          </a:xfrm>
          <a:prstGeom prst="rect">
            <a:avLst/>
          </a:prstGeom>
        </p:spPr>
      </p:pic>
    </p:spTree>
    <p:extLst>
      <p:ext uri="{BB962C8B-B14F-4D97-AF65-F5344CB8AC3E}">
        <p14:creationId xmlns:p14="http://schemas.microsoft.com/office/powerpoint/2010/main" val="1807309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23E5858-3453-66D2-CF11-52114DE1BE9E}"/>
              </a:ext>
            </a:extLst>
          </p:cNvPr>
          <p:cNvSpPr>
            <a:spLocks noGrp="1"/>
          </p:cNvSpPr>
          <p:nvPr>
            <p:ph type="sldNum" sz="quarter" idx="12"/>
          </p:nvPr>
        </p:nvSpPr>
        <p:spPr/>
        <p:txBody>
          <a:bodyPr/>
          <a:lstStyle/>
          <a:p>
            <a:pPr algn="l"/>
            <a:fld id="{3E75C23E-B827-4768-BA5A-6C803DA26227}" type="slidenum">
              <a:rPr lang="nl-NL" smtClean="0"/>
              <a:pPr algn="l"/>
              <a:t>16</a:t>
            </a:fld>
            <a:endParaRPr lang="nl-NL"/>
          </a:p>
        </p:txBody>
      </p:sp>
      <p:sp>
        <p:nvSpPr>
          <p:cNvPr id="4" name="Tijdelijke aanduiding voor tekst 3">
            <a:extLst>
              <a:ext uri="{FF2B5EF4-FFF2-40B4-BE49-F238E27FC236}">
                <a16:creationId xmlns:a16="http://schemas.microsoft.com/office/drawing/2014/main" id="{96867E94-CF0E-98ED-2810-E8B6B789FA73}"/>
              </a:ext>
            </a:extLst>
          </p:cNvPr>
          <p:cNvSpPr>
            <a:spLocks noGrp="1"/>
          </p:cNvSpPr>
          <p:nvPr>
            <p:ph type="body" sz="quarter" idx="13"/>
          </p:nvPr>
        </p:nvSpPr>
        <p:spPr>
          <a:xfrm>
            <a:off x="934065" y="1406015"/>
            <a:ext cx="10418149" cy="3258728"/>
          </a:xfrm>
        </p:spPr>
        <p:txBody>
          <a:bodyPr/>
          <a:lstStyle/>
          <a:p>
            <a:r>
              <a:rPr lang="nl-NL" sz="2000" dirty="0">
                <a:effectLst/>
                <a:ea typeface="Calibri" panose="020F0502020204030204" pitchFamily="34" charset="0"/>
                <a:cs typeface="Arial" panose="020B0604020202020204" pitchFamily="34" charset="0"/>
              </a:rPr>
              <a:t>5.7	Informatie en analyses over dreigingen (‘</a:t>
            </a:r>
            <a:r>
              <a:rPr lang="nl-NL" sz="2000" dirty="0" err="1">
                <a:effectLst/>
                <a:ea typeface="Calibri" panose="020F0502020204030204" pitchFamily="34" charset="0"/>
                <a:cs typeface="Arial" panose="020B0604020202020204" pitchFamily="34" charset="0"/>
              </a:rPr>
              <a:t>threat</a:t>
            </a:r>
            <a:r>
              <a:rPr lang="nl-NL" sz="2000" dirty="0">
                <a:effectLst/>
                <a:ea typeface="Calibri" panose="020F0502020204030204" pitchFamily="34" charset="0"/>
                <a:cs typeface="Arial" panose="020B0604020202020204" pitchFamily="34" charset="0"/>
              </a:rPr>
              <a:t> analysis’)</a:t>
            </a:r>
          </a:p>
          <a:p>
            <a:r>
              <a:rPr lang="nl-NL" sz="2000" dirty="0">
                <a:cs typeface="Arial" panose="020B0604020202020204" pitchFamily="34" charset="0"/>
              </a:rPr>
              <a:t>5.23	Informatiebeveiliging voor het gebruik van clouddiensten</a:t>
            </a:r>
          </a:p>
          <a:p>
            <a:r>
              <a:rPr lang="nl-NL" sz="2000" dirty="0"/>
              <a:t>5.30	ICT-gereedheid voor bedrijfscontinuïteit</a:t>
            </a:r>
          </a:p>
          <a:p>
            <a:r>
              <a:rPr lang="nl-NL" sz="2000" dirty="0"/>
              <a:t>5.42	Communicatie in noodsituaties</a:t>
            </a:r>
          </a:p>
          <a:p>
            <a:r>
              <a:rPr lang="nl-NL" sz="2000" dirty="0"/>
              <a:t>5.43	Incidenten extern melden</a:t>
            </a:r>
          </a:p>
          <a:p>
            <a:r>
              <a:rPr lang="nl-NL" sz="2000" dirty="0"/>
              <a:t>6.9	Managementtraining</a:t>
            </a:r>
          </a:p>
          <a:p>
            <a:r>
              <a:rPr lang="nl-NL" sz="2000" dirty="0"/>
              <a:t>7.4	Monitoren van de fysieke beveiliging</a:t>
            </a:r>
          </a:p>
          <a:p>
            <a:r>
              <a:rPr lang="nl-NL" sz="2000" dirty="0"/>
              <a:t>8.9	Configuratiebeheer</a:t>
            </a:r>
          </a:p>
          <a:p>
            <a:r>
              <a:rPr lang="nl-NL" sz="2000" dirty="0"/>
              <a:t>8.10	Wissen van informatie</a:t>
            </a:r>
          </a:p>
          <a:p>
            <a:r>
              <a:rPr lang="nl-NL" sz="2000" dirty="0"/>
              <a:t>8.11	Maskeren van gegevens</a:t>
            </a:r>
          </a:p>
          <a:p>
            <a:r>
              <a:rPr lang="nl-NL" sz="2000" dirty="0"/>
              <a:t>8.12	Voorkomen van gegevenslekken (‘data </a:t>
            </a:r>
            <a:r>
              <a:rPr lang="nl-NL" sz="2000" dirty="0" err="1"/>
              <a:t>leakage</a:t>
            </a:r>
            <a:r>
              <a:rPr lang="nl-NL" sz="2000" dirty="0"/>
              <a:t> prevention’)</a:t>
            </a:r>
          </a:p>
          <a:p>
            <a:r>
              <a:rPr lang="nl-NL" sz="2000" dirty="0"/>
              <a:t>8.16	Monitoren van activiteiten</a:t>
            </a:r>
          </a:p>
          <a:p>
            <a:r>
              <a:rPr lang="nl-NL" sz="2000" dirty="0"/>
              <a:t>8.23	Toepassen van </a:t>
            </a:r>
            <a:r>
              <a:rPr lang="nl-NL" sz="2000" dirty="0" err="1"/>
              <a:t>webfilters</a:t>
            </a:r>
            <a:endParaRPr lang="nl-NL" sz="2000" dirty="0"/>
          </a:p>
          <a:p>
            <a:r>
              <a:rPr lang="nl-NL" sz="2000" dirty="0"/>
              <a:t>8.28	Veilig coderen</a:t>
            </a:r>
          </a:p>
          <a:p>
            <a:r>
              <a:rPr lang="nl-NL" sz="2000" dirty="0"/>
              <a:t>8.35	Zero-trust beginselen</a:t>
            </a:r>
          </a:p>
          <a:p>
            <a:endParaRPr lang="nl-NL" dirty="0"/>
          </a:p>
          <a:p>
            <a:endParaRPr lang="nl-NL" dirty="0"/>
          </a:p>
        </p:txBody>
      </p:sp>
      <p:sp>
        <p:nvSpPr>
          <p:cNvPr id="6" name="Tijdelijke aanduiding voor tekst 5">
            <a:extLst>
              <a:ext uri="{FF2B5EF4-FFF2-40B4-BE49-F238E27FC236}">
                <a16:creationId xmlns:a16="http://schemas.microsoft.com/office/drawing/2014/main" id="{B5AB5CE9-5CED-0040-3774-19507C6285CC}"/>
              </a:ext>
            </a:extLst>
          </p:cNvPr>
          <p:cNvSpPr>
            <a:spLocks noGrp="1"/>
          </p:cNvSpPr>
          <p:nvPr>
            <p:ph type="body" idx="10"/>
          </p:nvPr>
        </p:nvSpPr>
        <p:spPr>
          <a:xfrm>
            <a:off x="839786" y="465508"/>
            <a:ext cx="9759387" cy="615553"/>
          </a:xfrm>
        </p:spPr>
        <p:txBody>
          <a:bodyPr/>
          <a:lstStyle/>
          <a:p>
            <a:r>
              <a:rPr lang="fi-FI" sz="4000" dirty="0"/>
              <a:t>Nieuwe beheersmaatregelen</a:t>
            </a:r>
            <a:endParaRPr lang="nl-NL" sz="4000" dirty="0"/>
          </a:p>
        </p:txBody>
      </p:sp>
      <p:pic>
        <p:nvPicPr>
          <p:cNvPr id="1026" name="Picture 2" descr="New Ad Serving Module Available on LVSYS">
            <a:extLst>
              <a:ext uri="{FF2B5EF4-FFF2-40B4-BE49-F238E27FC236}">
                <a16:creationId xmlns:a16="http://schemas.microsoft.com/office/drawing/2014/main" id="{974CBE59-6764-4217-8E67-F38B48974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826" y="3297155"/>
            <a:ext cx="2454694" cy="244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77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3B23-B670-444E-9C7D-D929E6E4B336}"/>
              </a:ext>
            </a:extLst>
          </p:cNvPr>
          <p:cNvSpPr>
            <a:spLocks noGrp="1"/>
          </p:cNvSpPr>
          <p:nvPr>
            <p:ph type="title"/>
          </p:nvPr>
        </p:nvSpPr>
        <p:spPr>
          <a:xfrm>
            <a:off x="838198" y="1192286"/>
            <a:ext cx="4500000" cy="908582"/>
          </a:xfrm>
        </p:spPr>
        <p:txBody>
          <a:bodyPr/>
          <a:lstStyle/>
          <a:p>
            <a:r>
              <a:rPr lang="nl-NL" sz="3600"/>
              <a:t>Norm en certificatieschema</a:t>
            </a:r>
          </a:p>
        </p:txBody>
      </p:sp>
      <p:sp>
        <p:nvSpPr>
          <p:cNvPr id="3" name="Text Placeholder 2">
            <a:extLst>
              <a:ext uri="{FF2B5EF4-FFF2-40B4-BE49-F238E27FC236}">
                <a16:creationId xmlns:a16="http://schemas.microsoft.com/office/drawing/2014/main" id="{FD6E4E51-439C-461C-B76B-30AC2D5CD9B7}"/>
              </a:ext>
            </a:extLst>
          </p:cNvPr>
          <p:cNvSpPr>
            <a:spLocks noGrp="1"/>
          </p:cNvSpPr>
          <p:nvPr>
            <p:ph type="body" sz="quarter" idx="13"/>
          </p:nvPr>
        </p:nvSpPr>
        <p:spPr/>
        <p:txBody>
          <a:bodyPr/>
          <a:lstStyle/>
          <a:p>
            <a:r>
              <a:rPr lang="nl-NL" sz="2000" u="sng" dirty="0"/>
              <a:t>Norm</a:t>
            </a:r>
          </a:p>
          <a:p>
            <a:r>
              <a:rPr lang="nl-NL" sz="2000" dirty="0"/>
              <a:t>Document waarin eisen staan voor een product (bijv. ICT-product), persoon, dienst of proces</a:t>
            </a:r>
          </a:p>
          <a:p>
            <a:endParaRPr lang="nl-NL" sz="2000" dirty="0"/>
          </a:p>
          <a:p>
            <a:r>
              <a:rPr lang="nl-NL" sz="2000" u="sng" dirty="0"/>
              <a:t>Certificatieschema</a:t>
            </a:r>
          </a:p>
          <a:p>
            <a:r>
              <a:rPr lang="nl-NL" sz="2000" dirty="0"/>
              <a:t>Document waarin de eisen staan voor de toetsing tegen een bepaalde norm</a:t>
            </a:r>
          </a:p>
          <a:p>
            <a:br>
              <a:rPr lang="nl-NL" sz="2000" dirty="0"/>
            </a:br>
            <a:r>
              <a:rPr lang="nl-NL" sz="2000" dirty="0"/>
              <a:t>NCS = Nederlands Certificatieschema</a:t>
            </a:r>
          </a:p>
          <a:p>
            <a:endParaRPr lang="nl-NL" dirty="0"/>
          </a:p>
        </p:txBody>
      </p:sp>
      <p:pic>
        <p:nvPicPr>
          <p:cNvPr id="7" name="Picture 6">
            <a:extLst>
              <a:ext uri="{FF2B5EF4-FFF2-40B4-BE49-F238E27FC236}">
                <a16:creationId xmlns:a16="http://schemas.microsoft.com/office/drawing/2014/main" id="{D3A439A8-45AC-42E8-B8DF-5B7A329E5F06}"/>
              </a:ext>
            </a:extLst>
          </p:cNvPr>
          <p:cNvPicPr>
            <a:picLocks noChangeAspect="1"/>
          </p:cNvPicPr>
          <p:nvPr/>
        </p:nvPicPr>
        <p:blipFill>
          <a:blip r:embed="rId3"/>
          <a:stretch>
            <a:fillRect/>
          </a:stretch>
        </p:blipFill>
        <p:spPr>
          <a:xfrm rot="21344669">
            <a:off x="6535244" y="306389"/>
            <a:ext cx="3227011" cy="3978230"/>
          </a:xfrm>
          <a:prstGeom prst="rect">
            <a:avLst/>
          </a:prstGeom>
        </p:spPr>
      </p:pic>
      <p:pic>
        <p:nvPicPr>
          <p:cNvPr id="5" name="Picture 4">
            <a:extLst>
              <a:ext uri="{FF2B5EF4-FFF2-40B4-BE49-F238E27FC236}">
                <a16:creationId xmlns:a16="http://schemas.microsoft.com/office/drawing/2014/main" id="{AEEE22EA-3380-47C5-B251-2C791A3693EB}"/>
              </a:ext>
            </a:extLst>
          </p:cNvPr>
          <p:cNvPicPr>
            <a:picLocks noChangeAspect="1"/>
          </p:cNvPicPr>
          <p:nvPr/>
        </p:nvPicPr>
        <p:blipFill>
          <a:blip r:embed="rId4"/>
          <a:stretch>
            <a:fillRect/>
          </a:stretch>
        </p:blipFill>
        <p:spPr>
          <a:xfrm rot="382756">
            <a:off x="8753834" y="2353129"/>
            <a:ext cx="2828108" cy="3490323"/>
          </a:xfrm>
          <a:prstGeom prst="rect">
            <a:avLst/>
          </a:prstGeom>
          <a:ln>
            <a:solidFill>
              <a:schemeClr val="accent2"/>
            </a:solidFill>
          </a:ln>
        </p:spPr>
      </p:pic>
    </p:spTree>
    <p:extLst>
      <p:ext uri="{BB962C8B-B14F-4D97-AF65-F5344CB8AC3E}">
        <p14:creationId xmlns:p14="http://schemas.microsoft.com/office/powerpoint/2010/main" val="332374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23E5858-3453-66D2-CF11-52114DE1BE9E}"/>
              </a:ext>
            </a:extLst>
          </p:cNvPr>
          <p:cNvSpPr>
            <a:spLocks noGrp="1"/>
          </p:cNvSpPr>
          <p:nvPr>
            <p:ph type="sldNum" sz="quarter" idx="12"/>
          </p:nvPr>
        </p:nvSpPr>
        <p:spPr/>
        <p:txBody>
          <a:bodyPr/>
          <a:lstStyle/>
          <a:p>
            <a:pPr algn="l"/>
            <a:fld id="{3E75C23E-B827-4768-BA5A-6C803DA26227}" type="slidenum">
              <a:rPr lang="nl-NL" smtClean="0"/>
              <a:pPr algn="l"/>
              <a:t>18</a:t>
            </a:fld>
            <a:endParaRPr lang="nl-NL"/>
          </a:p>
        </p:txBody>
      </p:sp>
      <p:sp>
        <p:nvSpPr>
          <p:cNvPr id="4" name="Tijdelijke aanduiding voor tekst 3">
            <a:extLst>
              <a:ext uri="{FF2B5EF4-FFF2-40B4-BE49-F238E27FC236}">
                <a16:creationId xmlns:a16="http://schemas.microsoft.com/office/drawing/2014/main" id="{96867E94-CF0E-98ED-2810-E8B6B789FA73}"/>
              </a:ext>
            </a:extLst>
          </p:cNvPr>
          <p:cNvSpPr>
            <a:spLocks noGrp="1"/>
          </p:cNvSpPr>
          <p:nvPr>
            <p:ph type="body" sz="quarter" idx="13"/>
          </p:nvPr>
        </p:nvSpPr>
        <p:spPr>
          <a:xfrm>
            <a:off x="934065" y="1406015"/>
            <a:ext cx="6982713" cy="3258728"/>
          </a:xfrm>
        </p:spPr>
        <p:txBody>
          <a:bodyPr/>
          <a:lstStyle/>
          <a:p>
            <a:pPr marL="342900" indent="-342900">
              <a:buFont typeface="Arial" panose="020B0604020202020204" pitchFamily="34" charset="0"/>
              <a:buChar char="•"/>
            </a:pPr>
            <a:r>
              <a:rPr lang="nl-NL" b="1" dirty="0"/>
              <a:t>NEN 7510-1</a:t>
            </a:r>
          </a:p>
          <a:p>
            <a:pPr marL="342900" indent="-342900">
              <a:buFont typeface="Arial" panose="020B0604020202020204" pitchFamily="34" charset="0"/>
              <a:buChar char="•"/>
            </a:pPr>
            <a:r>
              <a:rPr lang="nl-NL" dirty="0"/>
              <a:t>Inhoud van de definities</a:t>
            </a:r>
          </a:p>
          <a:p>
            <a:pPr marL="342900" indent="-342900">
              <a:buFont typeface="Arial" panose="020B0604020202020204" pitchFamily="34" charset="0"/>
              <a:buChar char="•"/>
            </a:pPr>
            <a:r>
              <a:rPr lang="nl-NL" dirty="0"/>
              <a:t>Beschrijving van de relatie NEN 7510 met wetgeving</a:t>
            </a:r>
          </a:p>
          <a:p>
            <a:pPr marL="342900" indent="-342900">
              <a:buFont typeface="Arial" panose="020B0604020202020204" pitchFamily="34" charset="0"/>
              <a:buChar char="•"/>
            </a:pPr>
            <a:r>
              <a:rPr lang="nl-NL" dirty="0"/>
              <a:t>Klimaatverandering</a:t>
            </a:r>
          </a:p>
          <a:p>
            <a:pPr marL="342900" indent="-342900">
              <a:buFont typeface="Arial" panose="020B0604020202020204" pitchFamily="34" charset="0"/>
              <a:buChar char="•"/>
            </a:pPr>
            <a:r>
              <a:rPr lang="nl-NL" dirty="0"/>
              <a:t>Inhoud bijlage A</a:t>
            </a:r>
          </a:p>
          <a:p>
            <a:pPr marL="342900" indent="-342900">
              <a:buFont typeface="Arial" panose="020B0604020202020204" pitchFamily="34" charset="0"/>
              <a:buChar char="•"/>
            </a:pPr>
            <a:endParaRPr lang="nl-NL" b="1" dirty="0"/>
          </a:p>
          <a:p>
            <a:pPr marL="342900" indent="-342900">
              <a:buFont typeface="Arial" panose="020B0604020202020204" pitchFamily="34" charset="0"/>
              <a:buChar char="•"/>
            </a:pPr>
            <a:r>
              <a:rPr lang="nl-NL" b="1" dirty="0"/>
              <a:t>NEN7510-2</a:t>
            </a:r>
          </a:p>
          <a:p>
            <a:pPr marL="342900" indent="-342900">
              <a:buFont typeface="Arial" panose="020B0604020202020204" pitchFamily="34" charset="0"/>
              <a:buChar char="•"/>
            </a:pPr>
            <a:r>
              <a:rPr lang="nl-NL" dirty="0"/>
              <a:t>Lay-out met kolommen</a:t>
            </a:r>
          </a:p>
          <a:p>
            <a:pPr marL="342900" indent="-342900">
              <a:buFont typeface="Arial" panose="020B0604020202020204" pitchFamily="34" charset="0"/>
              <a:buChar char="•"/>
            </a:pPr>
            <a:r>
              <a:rPr lang="nl-NL" dirty="0"/>
              <a:t>‘</a:t>
            </a:r>
            <a:r>
              <a:rPr lang="nl-NL" dirty="0" err="1"/>
              <a:t>Comply</a:t>
            </a:r>
            <a:r>
              <a:rPr lang="nl-NL" dirty="0"/>
              <a:t>-or-</a:t>
            </a:r>
            <a:r>
              <a:rPr lang="nl-NL" dirty="0" err="1"/>
              <a:t>explain</a:t>
            </a:r>
            <a:r>
              <a:rPr lang="nl-NL" dirty="0"/>
              <a:t>’ implementatierichtlijn</a:t>
            </a:r>
          </a:p>
          <a:p>
            <a:pPr marL="342900" indent="-342900">
              <a:buFont typeface="Arial" panose="020B0604020202020204" pitchFamily="34" charset="0"/>
              <a:buChar char="•"/>
            </a:pPr>
            <a:r>
              <a:rPr lang="nl-NL" dirty="0"/>
              <a:t>Wel of geen </a:t>
            </a:r>
            <a:r>
              <a:rPr lang="nl-NL" dirty="0" err="1"/>
              <a:t>zorgspecifieke</a:t>
            </a:r>
            <a:r>
              <a:rPr lang="nl-NL" dirty="0"/>
              <a:t> maatregel bij bepaalde onderdelen</a:t>
            </a:r>
          </a:p>
          <a:p>
            <a:pPr marL="342900" indent="-342900">
              <a:buFont typeface="Arial" panose="020B0604020202020204" pitchFamily="34" charset="0"/>
              <a:buChar char="•"/>
            </a:pPr>
            <a:r>
              <a:rPr lang="nl-NL" dirty="0"/>
              <a:t>Inhoudelijke opmerkingen, bijvoorbeeld beschrijving ‘zero-trust’</a:t>
            </a:r>
          </a:p>
          <a:p>
            <a:endParaRPr lang="nl-NL" dirty="0"/>
          </a:p>
        </p:txBody>
      </p:sp>
      <p:sp>
        <p:nvSpPr>
          <p:cNvPr id="6" name="Tijdelijke aanduiding voor tekst 5">
            <a:extLst>
              <a:ext uri="{FF2B5EF4-FFF2-40B4-BE49-F238E27FC236}">
                <a16:creationId xmlns:a16="http://schemas.microsoft.com/office/drawing/2014/main" id="{B5AB5CE9-5CED-0040-3774-19507C6285CC}"/>
              </a:ext>
            </a:extLst>
          </p:cNvPr>
          <p:cNvSpPr>
            <a:spLocks noGrp="1"/>
          </p:cNvSpPr>
          <p:nvPr>
            <p:ph type="body" idx="10"/>
          </p:nvPr>
        </p:nvSpPr>
        <p:spPr>
          <a:xfrm>
            <a:off x="839786" y="465508"/>
            <a:ext cx="9759387" cy="615553"/>
          </a:xfrm>
        </p:spPr>
        <p:txBody>
          <a:bodyPr/>
          <a:lstStyle/>
          <a:p>
            <a:r>
              <a:rPr lang="fi-FI" sz="4000" dirty="0"/>
              <a:t>Sneak preview commentaar</a:t>
            </a:r>
            <a:endParaRPr lang="nl-NL" sz="4000" dirty="0"/>
          </a:p>
        </p:txBody>
      </p:sp>
      <p:pic>
        <p:nvPicPr>
          <p:cNvPr id="5122" name="Picture 2" descr="Sneak Preview (OV) | CinemaxX.de">
            <a:extLst>
              <a:ext uri="{FF2B5EF4-FFF2-40B4-BE49-F238E27FC236}">
                <a16:creationId xmlns:a16="http://schemas.microsoft.com/office/drawing/2014/main" id="{8516B942-7AE6-0881-C6C9-5216EE551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1946" y="3985053"/>
            <a:ext cx="3309687" cy="186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688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ep 24">
            <a:extLst>
              <a:ext uri="{FF2B5EF4-FFF2-40B4-BE49-F238E27FC236}">
                <a16:creationId xmlns:a16="http://schemas.microsoft.com/office/drawing/2014/main" id="{7B9434FA-0E92-9A4B-9624-BC39DE92F522}"/>
              </a:ext>
            </a:extLst>
          </p:cNvPr>
          <p:cNvGrpSpPr/>
          <p:nvPr/>
        </p:nvGrpSpPr>
        <p:grpSpPr>
          <a:xfrm>
            <a:off x="-5778191" y="2635458"/>
            <a:ext cx="17725212" cy="2547227"/>
            <a:chOff x="2836015" y="980295"/>
            <a:chExt cx="1068521" cy="427408"/>
          </a:xfrm>
          <a:solidFill>
            <a:schemeClr val="accent5"/>
          </a:solidFill>
        </p:grpSpPr>
        <p:sp>
          <p:nvSpPr>
            <p:cNvPr id="26" name="Punthaak 25">
              <a:extLst>
                <a:ext uri="{FF2B5EF4-FFF2-40B4-BE49-F238E27FC236}">
                  <a16:creationId xmlns:a16="http://schemas.microsoft.com/office/drawing/2014/main" id="{12601335-8E98-F74B-BAE4-8E5D71A5742C}"/>
                </a:ext>
              </a:extLst>
            </p:cNvPr>
            <p:cNvSpPr/>
            <p:nvPr/>
          </p:nvSpPr>
          <p:spPr>
            <a:xfrm>
              <a:off x="2836015" y="980295"/>
              <a:ext cx="1068521" cy="427408"/>
            </a:xfrm>
            <a:prstGeom prst="chevron">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27" name="Punthaak 4">
              <a:extLst>
                <a:ext uri="{FF2B5EF4-FFF2-40B4-BE49-F238E27FC236}">
                  <a16:creationId xmlns:a16="http://schemas.microsoft.com/office/drawing/2014/main" id="{20E9B30A-5ECE-9B4A-B4E5-81B676954A7C}"/>
                </a:ext>
              </a:extLst>
            </p:cNvPr>
            <p:cNvSpPr txBox="1"/>
            <p:nvPr/>
          </p:nvSpPr>
          <p:spPr>
            <a:xfrm>
              <a:off x="3049719" y="980295"/>
              <a:ext cx="641113" cy="427408"/>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0320" tIns="10160" rIns="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nl-NL"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 name="Titel 1">
            <a:extLst>
              <a:ext uri="{FF2B5EF4-FFF2-40B4-BE49-F238E27FC236}">
                <a16:creationId xmlns:a16="http://schemas.microsoft.com/office/drawing/2014/main" id="{49C160B1-6484-5841-924A-47ACBD42B086}"/>
              </a:ext>
            </a:extLst>
          </p:cNvPr>
          <p:cNvSpPr>
            <a:spLocks noGrp="1"/>
          </p:cNvSpPr>
          <p:nvPr>
            <p:ph type="title"/>
          </p:nvPr>
        </p:nvSpPr>
        <p:spPr>
          <a:xfrm>
            <a:off x="839788" y="290090"/>
            <a:ext cx="10515600" cy="542584"/>
          </a:xfrm>
        </p:spPr>
        <p:txBody>
          <a:bodyPr/>
          <a:lstStyle/>
          <a:p>
            <a:r>
              <a:rPr lang="nl-NL"/>
              <a:t>Tijdlijnen herziening NEN 7510</a:t>
            </a:r>
          </a:p>
        </p:txBody>
      </p:sp>
      <p:grpSp>
        <p:nvGrpSpPr>
          <p:cNvPr id="10" name="Groep 9">
            <a:extLst>
              <a:ext uri="{FF2B5EF4-FFF2-40B4-BE49-F238E27FC236}">
                <a16:creationId xmlns:a16="http://schemas.microsoft.com/office/drawing/2014/main" id="{602F5E61-B543-F040-937F-FBADF5589407}"/>
              </a:ext>
            </a:extLst>
          </p:cNvPr>
          <p:cNvGrpSpPr/>
          <p:nvPr/>
        </p:nvGrpSpPr>
        <p:grpSpPr>
          <a:xfrm>
            <a:off x="707444" y="2195595"/>
            <a:ext cx="2199317" cy="879726"/>
            <a:chOff x="2836015" y="980295"/>
            <a:chExt cx="1068521" cy="427408"/>
          </a:xfrm>
          <a:effectLst>
            <a:outerShdw blurRad="50800" dist="38100" dir="2700000" algn="tl" rotWithShape="0">
              <a:schemeClr val="accent1">
                <a:alpha val="40000"/>
              </a:schemeClr>
            </a:outerShdw>
          </a:effectLst>
        </p:grpSpPr>
        <p:sp>
          <p:nvSpPr>
            <p:cNvPr id="11" name="Punthaak 10">
              <a:extLst>
                <a:ext uri="{FF2B5EF4-FFF2-40B4-BE49-F238E27FC236}">
                  <a16:creationId xmlns:a16="http://schemas.microsoft.com/office/drawing/2014/main" id="{0BF317FB-9CF5-FC4F-87DF-D7BA477BB8CE}"/>
                </a:ext>
              </a:extLst>
            </p:cNvPr>
            <p:cNvSpPr/>
            <p:nvPr/>
          </p:nvSpPr>
          <p:spPr>
            <a:xfrm>
              <a:off x="2836015" y="980295"/>
              <a:ext cx="1068521" cy="427408"/>
            </a:xfrm>
            <a:prstGeom prst="chevron">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12" name="Punthaak 4">
              <a:extLst>
                <a:ext uri="{FF2B5EF4-FFF2-40B4-BE49-F238E27FC236}">
                  <a16:creationId xmlns:a16="http://schemas.microsoft.com/office/drawing/2014/main" id="{9FE69E3C-0062-E747-A433-56AE2469CDAB}"/>
                </a:ext>
              </a:extLst>
            </p:cNvPr>
            <p:cNvSpPr txBox="1"/>
            <p:nvPr/>
          </p:nvSpPr>
          <p:spPr>
            <a:xfrm>
              <a:off x="3049719" y="980295"/>
              <a:ext cx="641113" cy="427408"/>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320" tIns="10160" rIns="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nl-NL"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3" name="Groep 12">
            <a:extLst>
              <a:ext uri="{FF2B5EF4-FFF2-40B4-BE49-F238E27FC236}">
                <a16:creationId xmlns:a16="http://schemas.microsoft.com/office/drawing/2014/main" id="{1D5DD30C-2AB6-A841-A5D3-FF6F3B036B36}"/>
              </a:ext>
            </a:extLst>
          </p:cNvPr>
          <p:cNvGrpSpPr/>
          <p:nvPr/>
        </p:nvGrpSpPr>
        <p:grpSpPr>
          <a:xfrm>
            <a:off x="2674811" y="2195595"/>
            <a:ext cx="2199317" cy="879726"/>
            <a:chOff x="2836015" y="980295"/>
            <a:chExt cx="1068521" cy="427408"/>
          </a:xfrm>
          <a:solidFill>
            <a:schemeClr val="accent6"/>
          </a:solidFill>
          <a:effectLst>
            <a:outerShdw blurRad="50800" dist="38100" dir="2700000" algn="tl" rotWithShape="0">
              <a:schemeClr val="accent1">
                <a:alpha val="40000"/>
              </a:schemeClr>
            </a:outerShdw>
          </a:effectLst>
        </p:grpSpPr>
        <p:sp>
          <p:nvSpPr>
            <p:cNvPr id="14" name="Punthaak 13">
              <a:extLst>
                <a:ext uri="{FF2B5EF4-FFF2-40B4-BE49-F238E27FC236}">
                  <a16:creationId xmlns:a16="http://schemas.microsoft.com/office/drawing/2014/main" id="{B7DEDD26-231C-F54B-84C0-AE00305C8CE5}"/>
                </a:ext>
              </a:extLst>
            </p:cNvPr>
            <p:cNvSpPr/>
            <p:nvPr/>
          </p:nvSpPr>
          <p:spPr>
            <a:xfrm>
              <a:off x="2836015" y="980295"/>
              <a:ext cx="1068521" cy="427408"/>
            </a:xfrm>
            <a:prstGeom prst="chevron">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15" name="Punthaak 4">
              <a:extLst>
                <a:ext uri="{FF2B5EF4-FFF2-40B4-BE49-F238E27FC236}">
                  <a16:creationId xmlns:a16="http://schemas.microsoft.com/office/drawing/2014/main" id="{19CE9A5E-0A73-B043-B2E9-12E0373EBDEB}"/>
                </a:ext>
              </a:extLst>
            </p:cNvPr>
            <p:cNvSpPr txBox="1"/>
            <p:nvPr/>
          </p:nvSpPr>
          <p:spPr>
            <a:xfrm>
              <a:off x="3049719" y="980295"/>
              <a:ext cx="641113" cy="427408"/>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0320" tIns="10160" rIns="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nl-NL"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6" name="Groep 15">
            <a:extLst>
              <a:ext uri="{FF2B5EF4-FFF2-40B4-BE49-F238E27FC236}">
                <a16:creationId xmlns:a16="http://schemas.microsoft.com/office/drawing/2014/main" id="{AEA24726-C0D7-E74E-821E-D28F95D3499C}"/>
              </a:ext>
            </a:extLst>
          </p:cNvPr>
          <p:cNvGrpSpPr/>
          <p:nvPr/>
        </p:nvGrpSpPr>
        <p:grpSpPr>
          <a:xfrm>
            <a:off x="4666341" y="2195595"/>
            <a:ext cx="2199317" cy="879726"/>
            <a:chOff x="2836015" y="980295"/>
            <a:chExt cx="1068521" cy="427408"/>
          </a:xfrm>
          <a:solidFill>
            <a:schemeClr val="accent2"/>
          </a:solidFill>
          <a:effectLst>
            <a:outerShdw blurRad="50800" dist="38100" dir="2700000" algn="tl" rotWithShape="0">
              <a:schemeClr val="accent1">
                <a:alpha val="40000"/>
              </a:schemeClr>
            </a:outerShdw>
          </a:effectLst>
        </p:grpSpPr>
        <p:sp>
          <p:nvSpPr>
            <p:cNvPr id="17" name="Punthaak 16">
              <a:extLst>
                <a:ext uri="{FF2B5EF4-FFF2-40B4-BE49-F238E27FC236}">
                  <a16:creationId xmlns:a16="http://schemas.microsoft.com/office/drawing/2014/main" id="{506BB487-4D9A-014C-BAF5-CB4FD62B0776}"/>
                </a:ext>
              </a:extLst>
            </p:cNvPr>
            <p:cNvSpPr/>
            <p:nvPr/>
          </p:nvSpPr>
          <p:spPr>
            <a:xfrm>
              <a:off x="2836015" y="980295"/>
              <a:ext cx="1068521" cy="427408"/>
            </a:xfrm>
            <a:prstGeom prst="chevron">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18" name="Punthaak 4">
              <a:extLst>
                <a:ext uri="{FF2B5EF4-FFF2-40B4-BE49-F238E27FC236}">
                  <a16:creationId xmlns:a16="http://schemas.microsoft.com/office/drawing/2014/main" id="{04F2DACE-8D3E-4349-ACF8-857288DE0F5B}"/>
                </a:ext>
              </a:extLst>
            </p:cNvPr>
            <p:cNvSpPr txBox="1"/>
            <p:nvPr/>
          </p:nvSpPr>
          <p:spPr>
            <a:xfrm>
              <a:off x="3049719" y="980295"/>
              <a:ext cx="641113" cy="427408"/>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0320" tIns="10160" rIns="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nl-NL"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9" name="Groep 18">
            <a:extLst>
              <a:ext uri="{FF2B5EF4-FFF2-40B4-BE49-F238E27FC236}">
                <a16:creationId xmlns:a16="http://schemas.microsoft.com/office/drawing/2014/main" id="{D969296D-CCAE-9D41-8DF7-1BAE96786D33}"/>
              </a:ext>
            </a:extLst>
          </p:cNvPr>
          <p:cNvGrpSpPr/>
          <p:nvPr/>
        </p:nvGrpSpPr>
        <p:grpSpPr>
          <a:xfrm>
            <a:off x="6649574" y="2195595"/>
            <a:ext cx="2199317" cy="879726"/>
            <a:chOff x="2836015" y="980295"/>
            <a:chExt cx="1068521" cy="427408"/>
          </a:xfrm>
          <a:solidFill>
            <a:schemeClr val="accent4"/>
          </a:solidFill>
          <a:effectLst>
            <a:outerShdw blurRad="50800" dist="38100" dir="2700000" algn="tl" rotWithShape="0">
              <a:schemeClr val="accent1">
                <a:alpha val="40000"/>
              </a:schemeClr>
            </a:outerShdw>
          </a:effectLst>
        </p:grpSpPr>
        <p:sp>
          <p:nvSpPr>
            <p:cNvPr id="20" name="Punthaak 19">
              <a:extLst>
                <a:ext uri="{FF2B5EF4-FFF2-40B4-BE49-F238E27FC236}">
                  <a16:creationId xmlns:a16="http://schemas.microsoft.com/office/drawing/2014/main" id="{37C63B02-FBF8-0242-90D7-B7BCF947E2A1}"/>
                </a:ext>
              </a:extLst>
            </p:cNvPr>
            <p:cNvSpPr/>
            <p:nvPr/>
          </p:nvSpPr>
          <p:spPr>
            <a:xfrm>
              <a:off x="2836015" y="980295"/>
              <a:ext cx="1068521" cy="427408"/>
            </a:xfrm>
            <a:prstGeom prst="chevron">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21" name="Punthaak 4">
              <a:extLst>
                <a:ext uri="{FF2B5EF4-FFF2-40B4-BE49-F238E27FC236}">
                  <a16:creationId xmlns:a16="http://schemas.microsoft.com/office/drawing/2014/main" id="{79CE21EC-0EFD-2848-919D-78803D2A102B}"/>
                </a:ext>
              </a:extLst>
            </p:cNvPr>
            <p:cNvSpPr txBox="1"/>
            <p:nvPr/>
          </p:nvSpPr>
          <p:spPr>
            <a:xfrm>
              <a:off x="3049719" y="980295"/>
              <a:ext cx="641113" cy="427408"/>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0320" tIns="10160" rIns="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nl-NL"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22" name="Groep 21">
            <a:extLst>
              <a:ext uri="{FF2B5EF4-FFF2-40B4-BE49-F238E27FC236}">
                <a16:creationId xmlns:a16="http://schemas.microsoft.com/office/drawing/2014/main" id="{83D28DB5-A98C-6243-999B-94F343AC78C0}"/>
              </a:ext>
            </a:extLst>
          </p:cNvPr>
          <p:cNvGrpSpPr/>
          <p:nvPr/>
        </p:nvGrpSpPr>
        <p:grpSpPr>
          <a:xfrm>
            <a:off x="8632806" y="2195595"/>
            <a:ext cx="2199317" cy="879726"/>
            <a:chOff x="2836015" y="980295"/>
            <a:chExt cx="1068521" cy="427408"/>
          </a:xfrm>
          <a:solidFill>
            <a:schemeClr val="accent3"/>
          </a:solidFill>
          <a:effectLst>
            <a:outerShdw blurRad="50800" dist="38100" dir="2700000" algn="tl" rotWithShape="0">
              <a:schemeClr val="accent1">
                <a:alpha val="40000"/>
              </a:schemeClr>
            </a:outerShdw>
          </a:effectLst>
        </p:grpSpPr>
        <p:sp>
          <p:nvSpPr>
            <p:cNvPr id="23" name="Punthaak 22">
              <a:extLst>
                <a:ext uri="{FF2B5EF4-FFF2-40B4-BE49-F238E27FC236}">
                  <a16:creationId xmlns:a16="http://schemas.microsoft.com/office/drawing/2014/main" id="{04D91DA9-0090-B343-B488-2E5E7C3C9311}"/>
                </a:ext>
              </a:extLst>
            </p:cNvPr>
            <p:cNvSpPr/>
            <p:nvPr/>
          </p:nvSpPr>
          <p:spPr>
            <a:xfrm>
              <a:off x="2836015" y="980295"/>
              <a:ext cx="1068521" cy="427408"/>
            </a:xfrm>
            <a:prstGeom prst="chevron">
              <a:avLst/>
            </a:prstGeom>
            <a:grpFill/>
            <a:ln w="25400" cmpd="sng">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24" name="Punthaak 4">
              <a:extLst>
                <a:ext uri="{FF2B5EF4-FFF2-40B4-BE49-F238E27FC236}">
                  <a16:creationId xmlns:a16="http://schemas.microsoft.com/office/drawing/2014/main" id="{2C0E8551-7270-0D44-9487-7AA4CD801B47}"/>
                </a:ext>
              </a:extLst>
            </p:cNvPr>
            <p:cNvSpPr txBox="1"/>
            <p:nvPr/>
          </p:nvSpPr>
          <p:spPr>
            <a:xfrm>
              <a:off x="3049719" y="980295"/>
              <a:ext cx="641113" cy="427408"/>
            </a:xfrm>
            <a:prstGeom prst="rect">
              <a:avLst/>
            </a:prstGeom>
            <a:grpFill/>
            <a:ln w="25400" cmpd="sng">
              <a:noFill/>
            </a:ln>
          </p:spPr>
          <p:style>
            <a:lnRef idx="0">
              <a:scrgbClr r="0" g="0" b="0"/>
            </a:lnRef>
            <a:fillRef idx="0">
              <a:scrgbClr r="0" g="0" b="0"/>
            </a:fillRef>
            <a:effectRef idx="0">
              <a:scrgbClr r="0" g="0" b="0"/>
            </a:effectRef>
            <a:fontRef idx="minor">
              <a:schemeClr val="lt1"/>
            </a:fontRef>
          </p:style>
          <p:txBody>
            <a:bodyPr spcFirstLastPara="0" vert="horz" wrap="square" lIns="20320" tIns="10160" rIns="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nl-NL"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9" name="Tekstvak 28">
            <a:extLst>
              <a:ext uri="{FF2B5EF4-FFF2-40B4-BE49-F238E27FC236}">
                <a16:creationId xmlns:a16="http://schemas.microsoft.com/office/drawing/2014/main" id="{EA11F432-0990-C446-934D-4CF2C97396F8}"/>
              </a:ext>
            </a:extLst>
          </p:cNvPr>
          <p:cNvSpPr txBox="1"/>
          <p:nvPr/>
        </p:nvSpPr>
        <p:spPr>
          <a:xfrm>
            <a:off x="1344485" y="2456056"/>
            <a:ext cx="127262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FFFFFF"/>
                </a:solidFill>
                <a:effectLst/>
                <a:uLnTx/>
                <a:uFillTx/>
                <a:latin typeface="Arial" panose="020B0604020202020204"/>
                <a:ea typeface="+mn-ea"/>
                <a:cs typeface="+mn-cs"/>
              </a:rPr>
              <a:t>Voorbereiding</a:t>
            </a:r>
          </a:p>
        </p:txBody>
      </p:sp>
      <p:sp>
        <p:nvSpPr>
          <p:cNvPr id="30" name="Tekstvak 29">
            <a:extLst>
              <a:ext uri="{FF2B5EF4-FFF2-40B4-BE49-F238E27FC236}">
                <a16:creationId xmlns:a16="http://schemas.microsoft.com/office/drawing/2014/main" id="{0A66D917-27D4-B04C-AEE1-15614D190BD9}"/>
              </a:ext>
            </a:extLst>
          </p:cNvPr>
          <p:cNvSpPr txBox="1"/>
          <p:nvPr/>
        </p:nvSpPr>
        <p:spPr>
          <a:xfrm>
            <a:off x="3130539" y="2456563"/>
            <a:ext cx="16609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FFFFFF"/>
                </a:solidFill>
                <a:effectLst/>
                <a:uLnTx/>
                <a:uFillTx/>
                <a:latin typeface="Arial" panose="020B0604020202020204"/>
                <a:ea typeface="+mn-ea"/>
                <a:cs typeface="+mn-cs"/>
              </a:rPr>
              <a:t>Normontwikkelingsfase</a:t>
            </a:r>
          </a:p>
        </p:txBody>
      </p:sp>
      <p:sp>
        <p:nvSpPr>
          <p:cNvPr id="31" name="Tekstvak 30">
            <a:extLst>
              <a:ext uri="{FF2B5EF4-FFF2-40B4-BE49-F238E27FC236}">
                <a16:creationId xmlns:a16="http://schemas.microsoft.com/office/drawing/2014/main" id="{BD4443CA-DBBD-CF4D-AF99-6672892FFEF0}"/>
              </a:ext>
            </a:extLst>
          </p:cNvPr>
          <p:cNvSpPr txBox="1"/>
          <p:nvPr/>
        </p:nvSpPr>
        <p:spPr>
          <a:xfrm>
            <a:off x="5312789" y="2403644"/>
            <a:ext cx="1090347"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FFFFFF"/>
                </a:solidFill>
                <a:effectLst/>
                <a:uLnTx/>
                <a:uFillTx/>
                <a:latin typeface="Arial" panose="020B0604020202020204"/>
                <a:ea typeface="+mn-ea"/>
                <a:cs typeface="+mn-cs"/>
              </a:rPr>
              <a:t>Externe commentaar periode</a:t>
            </a:r>
          </a:p>
        </p:txBody>
      </p:sp>
      <p:sp>
        <p:nvSpPr>
          <p:cNvPr id="32" name="Tekstvak 31">
            <a:extLst>
              <a:ext uri="{FF2B5EF4-FFF2-40B4-BE49-F238E27FC236}">
                <a16:creationId xmlns:a16="http://schemas.microsoft.com/office/drawing/2014/main" id="{56E8176E-C8F5-DA49-9AF7-9143785D31B3}"/>
              </a:ext>
            </a:extLst>
          </p:cNvPr>
          <p:cNvSpPr txBox="1"/>
          <p:nvPr/>
        </p:nvSpPr>
        <p:spPr>
          <a:xfrm>
            <a:off x="7303571" y="2427497"/>
            <a:ext cx="1090347"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FFFFFF"/>
                </a:solidFill>
                <a:effectLst/>
                <a:uLnTx/>
                <a:uFillTx/>
                <a:latin typeface="Arial" panose="020B0604020202020204"/>
                <a:ea typeface="+mn-ea"/>
                <a:cs typeface="+mn-cs"/>
              </a:rPr>
              <a:t>Verwerking commentaar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Tekstvak 32">
            <a:extLst>
              <a:ext uri="{FF2B5EF4-FFF2-40B4-BE49-F238E27FC236}">
                <a16:creationId xmlns:a16="http://schemas.microsoft.com/office/drawing/2014/main" id="{35DCE657-3A1C-054A-AD72-EE591FC85336}"/>
              </a:ext>
            </a:extLst>
          </p:cNvPr>
          <p:cNvSpPr txBox="1"/>
          <p:nvPr/>
        </p:nvSpPr>
        <p:spPr>
          <a:xfrm>
            <a:off x="9392396" y="2472155"/>
            <a:ext cx="1090347"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205B"/>
                </a:solidFill>
                <a:effectLst/>
                <a:uLnTx/>
                <a:uFillTx/>
                <a:latin typeface="Arial" panose="020B0604020202020204"/>
                <a:ea typeface="+mn-ea"/>
                <a:cs typeface="+mn-cs"/>
              </a:rPr>
              <a:t>Publicatie</a:t>
            </a:r>
          </a:p>
        </p:txBody>
      </p:sp>
      <p:sp>
        <p:nvSpPr>
          <p:cNvPr id="35" name="Tekstvak 34">
            <a:extLst>
              <a:ext uri="{FF2B5EF4-FFF2-40B4-BE49-F238E27FC236}">
                <a16:creationId xmlns:a16="http://schemas.microsoft.com/office/drawing/2014/main" id="{479402E9-CC24-9C48-BB53-FE5CCE0664DD}"/>
              </a:ext>
            </a:extLst>
          </p:cNvPr>
          <p:cNvSpPr txBox="1"/>
          <p:nvPr/>
        </p:nvSpPr>
        <p:spPr>
          <a:xfrm>
            <a:off x="785676" y="3525841"/>
            <a:ext cx="1959419" cy="369332"/>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a:ln>
                  <a:noFill/>
                </a:ln>
                <a:solidFill>
                  <a:srgbClr val="00205B"/>
                </a:solidFill>
                <a:effectLst/>
                <a:uLnTx/>
                <a:uFillTx/>
                <a:latin typeface="Arial" panose="020B0604020202020204"/>
                <a:ea typeface="+mn-ea"/>
                <a:cs typeface="+mn-cs"/>
              </a:rPr>
              <a:t>Stakeholderanalyse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a:solidFill>
                  <a:srgbClr val="00205B"/>
                </a:solidFill>
                <a:latin typeface="Arial" panose="020B0604020202020204"/>
              </a:rPr>
              <a:t>I</a:t>
            </a:r>
            <a:r>
              <a:rPr kumimoji="0" lang="nl-NL" sz="1200" b="1" i="0" u="none" strike="noStrike" kern="1200" cap="none" spc="0" normalizeH="0" baseline="0" noProof="0" err="1">
                <a:ln>
                  <a:noFill/>
                </a:ln>
                <a:solidFill>
                  <a:srgbClr val="00205B"/>
                </a:solidFill>
                <a:effectLst/>
                <a:uLnTx/>
                <a:uFillTx/>
                <a:latin typeface="Arial" panose="020B0604020202020204"/>
                <a:ea typeface="+mn-ea"/>
                <a:cs typeface="+mn-cs"/>
              </a:rPr>
              <a:t>nformatiebijeenkomst</a:t>
            </a:r>
            <a:endParaRPr kumimoji="0" lang="nl-NL" sz="1200" b="1" i="0" u="none" strike="noStrike" kern="1200" cap="none" spc="0" normalizeH="0" baseline="0" noProof="0">
              <a:ln>
                <a:noFill/>
              </a:ln>
              <a:solidFill>
                <a:srgbClr val="00205B"/>
              </a:solidFill>
              <a:effectLst/>
              <a:uLnTx/>
              <a:uFillTx/>
              <a:latin typeface="Arial" panose="020B0604020202020204"/>
              <a:ea typeface="+mn-ea"/>
              <a:cs typeface="+mn-cs"/>
            </a:endParaRPr>
          </a:p>
        </p:txBody>
      </p:sp>
      <p:sp>
        <p:nvSpPr>
          <p:cNvPr id="36" name="Tekstvak 35">
            <a:extLst>
              <a:ext uri="{FF2B5EF4-FFF2-40B4-BE49-F238E27FC236}">
                <a16:creationId xmlns:a16="http://schemas.microsoft.com/office/drawing/2014/main" id="{C5FEBF1C-D144-5F4F-B1CF-290257B790E1}"/>
              </a:ext>
            </a:extLst>
          </p:cNvPr>
          <p:cNvSpPr txBox="1"/>
          <p:nvPr/>
        </p:nvSpPr>
        <p:spPr>
          <a:xfrm>
            <a:off x="3027683" y="3501852"/>
            <a:ext cx="2019711" cy="923330"/>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a:ln>
                  <a:noFill/>
                </a:ln>
                <a:solidFill>
                  <a:srgbClr val="00205B"/>
                </a:solidFill>
                <a:effectLst/>
                <a:uLnTx/>
                <a:uFillTx/>
                <a:latin typeface="Arial" panose="020B0604020202020204"/>
                <a:ea typeface="+mn-ea"/>
                <a:cs typeface="+mn-cs"/>
              </a:rPr>
              <a:t>Werkgroep vergaderingen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a:ln>
                  <a:noFill/>
                </a:ln>
                <a:solidFill>
                  <a:srgbClr val="00205B"/>
                </a:solidFill>
                <a:effectLst/>
                <a:uLnTx/>
                <a:uFillTx/>
                <a:latin typeface="Arial" panose="020B0604020202020204"/>
                <a:ea typeface="+mn-ea"/>
                <a:cs typeface="+mn-cs"/>
              </a:rPr>
              <a:t>Definitief concept norm ontwerp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a:ln>
                  <a:noFill/>
                </a:ln>
                <a:solidFill>
                  <a:srgbClr val="00205B"/>
                </a:solidFill>
                <a:effectLst/>
                <a:uLnTx/>
                <a:uFillTx/>
                <a:latin typeface="Arial" panose="020B0604020202020204"/>
                <a:ea typeface="+mn-ea"/>
                <a:cs typeface="+mn-cs"/>
              </a:rPr>
              <a:t>NEN normredactie</a:t>
            </a:r>
          </a:p>
        </p:txBody>
      </p:sp>
      <p:sp>
        <p:nvSpPr>
          <p:cNvPr id="37" name="Tekstvak 36">
            <a:extLst>
              <a:ext uri="{FF2B5EF4-FFF2-40B4-BE49-F238E27FC236}">
                <a16:creationId xmlns:a16="http://schemas.microsoft.com/office/drawing/2014/main" id="{2ED1ABCB-A22B-584E-AA39-545C0FF2B7A0}"/>
              </a:ext>
            </a:extLst>
          </p:cNvPr>
          <p:cNvSpPr txBox="1"/>
          <p:nvPr/>
        </p:nvSpPr>
        <p:spPr>
          <a:xfrm>
            <a:off x="5203406" y="3501852"/>
            <a:ext cx="1670755" cy="923330"/>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a:ln>
                  <a:noFill/>
                </a:ln>
                <a:solidFill>
                  <a:srgbClr val="00205B"/>
                </a:solidFill>
                <a:effectLst/>
                <a:uLnTx/>
                <a:uFillTx/>
                <a:latin typeface="Arial" panose="020B0604020202020204"/>
                <a:ea typeface="+mn-ea"/>
                <a:cs typeface="+mn-cs"/>
              </a:rPr>
              <a:t>Na akkoord Werkgroep en Normcommissie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a:solidFill>
                  <a:srgbClr val="00205B"/>
                </a:solidFill>
                <a:latin typeface="Arial" panose="020B0604020202020204"/>
              </a:rPr>
              <a:t>E</a:t>
            </a:r>
            <a:r>
              <a:rPr kumimoji="0" lang="nl-NL" sz="1200" b="1" i="0" u="none" strike="noStrike" kern="1200" cap="none" spc="0" normalizeH="0" baseline="0" noProof="0" err="1">
                <a:ln>
                  <a:noFill/>
                </a:ln>
                <a:solidFill>
                  <a:srgbClr val="00205B"/>
                </a:solidFill>
                <a:effectLst/>
                <a:uLnTx/>
                <a:uFillTx/>
                <a:latin typeface="Arial" panose="020B0604020202020204"/>
                <a:ea typeface="+mn-ea"/>
                <a:cs typeface="+mn-cs"/>
              </a:rPr>
              <a:t>xtern</a:t>
            </a:r>
            <a:r>
              <a:rPr kumimoji="0" lang="nl-NL" sz="1200" b="1" i="0" u="none" strike="noStrike" kern="1200" cap="none" spc="0" normalizeH="0" baseline="0" noProof="0">
                <a:ln>
                  <a:noFill/>
                </a:ln>
                <a:solidFill>
                  <a:srgbClr val="00205B"/>
                </a:solidFill>
                <a:effectLst/>
                <a:uLnTx/>
                <a:uFillTx/>
                <a:latin typeface="Arial" panose="020B0604020202020204"/>
                <a:ea typeface="+mn-ea"/>
                <a:cs typeface="+mn-cs"/>
              </a:rPr>
              <a:t> inhoudelijk commentaar</a:t>
            </a:r>
          </a:p>
        </p:txBody>
      </p:sp>
      <p:sp>
        <p:nvSpPr>
          <p:cNvPr id="38" name="Tekstvak 37">
            <a:extLst>
              <a:ext uri="{FF2B5EF4-FFF2-40B4-BE49-F238E27FC236}">
                <a16:creationId xmlns:a16="http://schemas.microsoft.com/office/drawing/2014/main" id="{AA4F5204-0A08-1C4C-80BC-128DC97BCA67}"/>
              </a:ext>
            </a:extLst>
          </p:cNvPr>
          <p:cNvSpPr txBox="1"/>
          <p:nvPr/>
        </p:nvSpPr>
        <p:spPr>
          <a:xfrm>
            <a:off x="7030173" y="3495291"/>
            <a:ext cx="1319592" cy="553998"/>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a:ln>
                  <a:noFill/>
                </a:ln>
                <a:solidFill>
                  <a:srgbClr val="00205B"/>
                </a:solidFill>
                <a:effectLst/>
                <a:uLnTx/>
                <a:uFillTx/>
                <a:latin typeface="Arial" panose="020B0604020202020204"/>
                <a:ea typeface="+mn-ea"/>
                <a:cs typeface="+mn-cs"/>
              </a:rPr>
              <a:t>Definitief concept norm voor publicatie</a:t>
            </a:r>
          </a:p>
        </p:txBody>
      </p:sp>
      <p:sp>
        <p:nvSpPr>
          <p:cNvPr id="39" name="Tekstvak 38">
            <a:extLst>
              <a:ext uri="{FF2B5EF4-FFF2-40B4-BE49-F238E27FC236}">
                <a16:creationId xmlns:a16="http://schemas.microsoft.com/office/drawing/2014/main" id="{E2CC5910-EC02-0B46-843A-D117602CB7B1}"/>
              </a:ext>
            </a:extLst>
          </p:cNvPr>
          <p:cNvSpPr txBox="1"/>
          <p:nvPr/>
        </p:nvSpPr>
        <p:spPr>
          <a:xfrm>
            <a:off x="8684570" y="3501913"/>
            <a:ext cx="1771935" cy="738664"/>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a:ln>
                  <a:noFill/>
                </a:ln>
                <a:solidFill>
                  <a:srgbClr val="00205B"/>
                </a:solidFill>
                <a:effectLst/>
                <a:uLnTx/>
                <a:uFillTx/>
                <a:latin typeface="Arial" panose="020B0604020202020204"/>
                <a:ea typeface="+mn-ea"/>
                <a:cs typeface="+mn-cs"/>
              </a:rPr>
              <a:t>Na goedkeuring werkgroep, normcommissie en Beleidscommissie</a:t>
            </a:r>
          </a:p>
        </p:txBody>
      </p:sp>
      <p:cxnSp>
        <p:nvCxnSpPr>
          <p:cNvPr id="40" name="Rechte verbindingslijn 39">
            <a:extLst>
              <a:ext uri="{FF2B5EF4-FFF2-40B4-BE49-F238E27FC236}">
                <a16:creationId xmlns:a16="http://schemas.microsoft.com/office/drawing/2014/main" id="{D029F03A-5EE1-D44B-9B81-5318168B524B}"/>
              </a:ext>
            </a:extLst>
          </p:cNvPr>
          <p:cNvCxnSpPr>
            <a:cxnSpLocks/>
          </p:cNvCxnSpPr>
          <p:nvPr/>
        </p:nvCxnSpPr>
        <p:spPr>
          <a:xfrm>
            <a:off x="-144142" y="6025325"/>
            <a:ext cx="12480284"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16">
            <a:extLst>
              <a:ext uri="{FF2B5EF4-FFF2-40B4-BE49-F238E27FC236}">
                <a16:creationId xmlns:a16="http://schemas.microsoft.com/office/drawing/2014/main" id="{3581A53D-BBF8-1643-9120-5067BF16A013}"/>
              </a:ext>
            </a:extLst>
          </p:cNvPr>
          <p:cNvCxnSpPr>
            <a:cxnSpLocks/>
          </p:cNvCxnSpPr>
          <p:nvPr/>
        </p:nvCxnSpPr>
        <p:spPr>
          <a:xfrm>
            <a:off x="1371594" y="2914022"/>
            <a:ext cx="0" cy="442127"/>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5" name="Straight Connector 16">
            <a:extLst>
              <a:ext uri="{FF2B5EF4-FFF2-40B4-BE49-F238E27FC236}">
                <a16:creationId xmlns:a16="http://schemas.microsoft.com/office/drawing/2014/main" id="{5F85EADD-0576-4D4E-9381-90ADCD3BB079}"/>
              </a:ext>
            </a:extLst>
          </p:cNvPr>
          <p:cNvCxnSpPr>
            <a:cxnSpLocks/>
          </p:cNvCxnSpPr>
          <p:nvPr/>
        </p:nvCxnSpPr>
        <p:spPr>
          <a:xfrm>
            <a:off x="3331022" y="2914022"/>
            <a:ext cx="0" cy="442127"/>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6" name="Straight Connector 16">
            <a:extLst>
              <a:ext uri="{FF2B5EF4-FFF2-40B4-BE49-F238E27FC236}">
                <a16:creationId xmlns:a16="http://schemas.microsoft.com/office/drawing/2014/main" id="{6DD8F553-7AD3-AA4D-B896-245CE86847C2}"/>
              </a:ext>
            </a:extLst>
          </p:cNvPr>
          <p:cNvCxnSpPr>
            <a:cxnSpLocks/>
          </p:cNvCxnSpPr>
          <p:nvPr/>
        </p:nvCxnSpPr>
        <p:spPr>
          <a:xfrm>
            <a:off x="5350741" y="2914022"/>
            <a:ext cx="0" cy="442127"/>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7" name="Straight Connector 16">
            <a:extLst>
              <a:ext uri="{FF2B5EF4-FFF2-40B4-BE49-F238E27FC236}">
                <a16:creationId xmlns:a16="http://schemas.microsoft.com/office/drawing/2014/main" id="{6749D80A-75FA-2E45-939F-065311403AFF}"/>
              </a:ext>
            </a:extLst>
          </p:cNvPr>
          <p:cNvCxnSpPr>
            <a:cxnSpLocks/>
          </p:cNvCxnSpPr>
          <p:nvPr/>
        </p:nvCxnSpPr>
        <p:spPr>
          <a:xfrm>
            <a:off x="7249880" y="2914022"/>
            <a:ext cx="0" cy="442127"/>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8" name="Straight Connector 16">
            <a:extLst>
              <a:ext uri="{FF2B5EF4-FFF2-40B4-BE49-F238E27FC236}">
                <a16:creationId xmlns:a16="http://schemas.microsoft.com/office/drawing/2014/main" id="{D07066B3-E0F4-3149-A4AC-03CFBBE27224}"/>
              </a:ext>
            </a:extLst>
          </p:cNvPr>
          <p:cNvCxnSpPr>
            <a:cxnSpLocks/>
          </p:cNvCxnSpPr>
          <p:nvPr/>
        </p:nvCxnSpPr>
        <p:spPr>
          <a:xfrm>
            <a:off x="9289695" y="2914022"/>
            <a:ext cx="0" cy="442127"/>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5" name="Tekstvak 4">
            <a:extLst>
              <a:ext uri="{FF2B5EF4-FFF2-40B4-BE49-F238E27FC236}">
                <a16:creationId xmlns:a16="http://schemas.microsoft.com/office/drawing/2014/main" id="{58CF50FF-D186-FA73-6A2E-5DB2C17269FA}"/>
              </a:ext>
            </a:extLst>
          </p:cNvPr>
          <p:cNvSpPr txBox="1"/>
          <p:nvPr/>
        </p:nvSpPr>
        <p:spPr>
          <a:xfrm>
            <a:off x="1344485" y="1558372"/>
            <a:ext cx="489469" cy="400110"/>
          </a:xfrm>
          <a:prstGeom prst="rect">
            <a:avLst/>
          </a:prstGeom>
          <a:noFill/>
        </p:spPr>
        <p:txBody>
          <a:bodyPr wrap="square" lIns="0" tIns="0" rIns="0" bIns="0" rtlCol="0">
            <a:spAutoFit/>
          </a:bodyPr>
          <a:lstStyle/>
          <a:p>
            <a:pPr algn="l"/>
            <a:r>
              <a:rPr lang="nl-NL" sz="1300" b="1" dirty="0"/>
              <a:t>Okt 2022</a:t>
            </a:r>
          </a:p>
        </p:txBody>
      </p:sp>
      <p:sp>
        <p:nvSpPr>
          <p:cNvPr id="6" name="Tekstvak 5">
            <a:extLst>
              <a:ext uri="{FF2B5EF4-FFF2-40B4-BE49-F238E27FC236}">
                <a16:creationId xmlns:a16="http://schemas.microsoft.com/office/drawing/2014/main" id="{931F81DA-D15B-01FA-6AD4-E0FA36F60BD9}"/>
              </a:ext>
            </a:extLst>
          </p:cNvPr>
          <p:cNvSpPr txBox="1"/>
          <p:nvPr/>
        </p:nvSpPr>
        <p:spPr>
          <a:xfrm>
            <a:off x="3285000" y="1545020"/>
            <a:ext cx="489469" cy="400110"/>
          </a:xfrm>
          <a:prstGeom prst="rect">
            <a:avLst/>
          </a:prstGeom>
          <a:noFill/>
        </p:spPr>
        <p:txBody>
          <a:bodyPr wrap="square" lIns="0" tIns="0" rIns="0" bIns="0" rtlCol="0">
            <a:spAutoFit/>
          </a:bodyPr>
          <a:lstStyle/>
          <a:p>
            <a:pPr algn="l"/>
            <a:r>
              <a:rPr lang="nl-NL" sz="1300" b="1"/>
              <a:t>2023/2024</a:t>
            </a:r>
          </a:p>
        </p:txBody>
      </p:sp>
      <p:sp>
        <p:nvSpPr>
          <p:cNvPr id="7" name="Tekstvak 6">
            <a:extLst>
              <a:ext uri="{FF2B5EF4-FFF2-40B4-BE49-F238E27FC236}">
                <a16:creationId xmlns:a16="http://schemas.microsoft.com/office/drawing/2014/main" id="{10D28FD6-719E-2909-C52D-BCEE81754883}"/>
              </a:ext>
            </a:extLst>
          </p:cNvPr>
          <p:cNvSpPr txBox="1"/>
          <p:nvPr/>
        </p:nvSpPr>
        <p:spPr>
          <a:xfrm>
            <a:off x="4666342" y="1574220"/>
            <a:ext cx="1983232" cy="200055"/>
          </a:xfrm>
          <a:prstGeom prst="rect">
            <a:avLst/>
          </a:prstGeom>
          <a:noFill/>
        </p:spPr>
        <p:txBody>
          <a:bodyPr wrap="square" lIns="0" tIns="0" rIns="0" bIns="0" rtlCol="0">
            <a:spAutoFit/>
          </a:bodyPr>
          <a:lstStyle/>
          <a:p>
            <a:pPr algn="l"/>
            <a:r>
              <a:rPr lang="nl-NL" sz="1300" b="1" dirty="0"/>
              <a:t>Juli – 22 september 2024</a:t>
            </a:r>
          </a:p>
        </p:txBody>
      </p:sp>
      <p:sp>
        <p:nvSpPr>
          <p:cNvPr id="8" name="Tekstvak 7">
            <a:extLst>
              <a:ext uri="{FF2B5EF4-FFF2-40B4-BE49-F238E27FC236}">
                <a16:creationId xmlns:a16="http://schemas.microsoft.com/office/drawing/2014/main" id="{1602DD8E-B053-D70D-90A4-83F2367F660C}"/>
              </a:ext>
            </a:extLst>
          </p:cNvPr>
          <p:cNvSpPr txBox="1"/>
          <p:nvPr/>
        </p:nvSpPr>
        <p:spPr>
          <a:xfrm>
            <a:off x="7206673" y="1562264"/>
            <a:ext cx="1411428" cy="400110"/>
          </a:xfrm>
          <a:prstGeom prst="rect">
            <a:avLst/>
          </a:prstGeom>
          <a:noFill/>
        </p:spPr>
        <p:txBody>
          <a:bodyPr wrap="square" lIns="0" tIns="0" rIns="0" bIns="0" rtlCol="0">
            <a:spAutoFit/>
          </a:bodyPr>
          <a:lstStyle/>
          <a:p>
            <a:pPr algn="l"/>
            <a:r>
              <a:rPr lang="nl-NL" sz="1300" b="1" dirty="0"/>
              <a:t>September/</a:t>
            </a:r>
          </a:p>
          <a:p>
            <a:pPr algn="l"/>
            <a:r>
              <a:rPr lang="nl-NL" sz="1300" b="1" dirty="0"/>
              <a:t>oktober 2024</a:t>
            </a:r>
          </a:p>
        </p:txBody>
      </p:sp>
      <p:sp>
        <p:nvSpPr>
          <p:cNvPr id="9" name="Tekstvak 8">
            <a:extLst>
              <a:ext uri="{FF2B5EF4-FFF2-40B4-BE49-F238E27FC236}">
                <a16:creationId xmlns:a16="http://schemas.microsoft.com/office/drawing/2014/main" id="{36204858-1E1F-8C9A-F971-2FE52D04C597}"/>
              </a:ext>
            </a:extLst>
          </p:cNvPr>
          <p:cNvSpPr txBox="1"/>
          <p:nvPr/>
        </p:nvSpPr>
        <p:spPr>
          <a:xfrm>
            <a:off x="9340544" y="1557163"/>
            <a:ext cx="973401" cy="400110"/>
          </a:xfrm>
          <a:prstGeom prst="rect">
            <a:avLst/>
          </a:prstGeom>
          <a:noFill/>
        </p:spPr>
        <p:txBody>
          <a:bodyPr wrap="square" lIns="0" tIns="0" rIns="0" bIns="0" rtlCol="0">
            <a:spAutoFit/>
          </a:bodyPr>
          <a:lstStyle/>
          <a:p>
            <a:pPr algn="r"/>
            <a:r>
              <a:rPr lang="nl-NL" sz="1300" b="1" dirty="0"/>
              <a:t>December 2024</a:t>
            </a:r>
          </a:p>
        </p:txBody>
      </p:sp>
      <p:sp>
        <p:nvSpPr>
          <p:cNvPr id="3" name="Tekstvak 2">
            <a:extLst>
              <a:ext uri="{FF2B5EF4-FFF2-40B4-BE49-F238E27FC236}">
                <a16:creationId xmlns:a16="http://schemas.microsoft.com/office/drawing/2014/main" id="{CF93462C-2618-58A4-BB97-A948316DEA1E}"/>
              </a:ext>
            </a:extLst>
          </p:cNvPr>
          <p:cNvSpPr txBox="1"/>
          <p:nvPr/>
        </p:nvSpPr>
        <p:spPr>
          <a:xfrm>
            <a:off x="780216" y="5402600"/>
            <a:ext cx="7772249" cy="200055"/>
          </a:xfrm>
          <a:prstGeom prst="rect">
            <a:avLst/>
          </a:prstGeom>
          <a:noFill/>
        </p:spPr>
        <p:txBody>
          <a:bodyPr wrap="square" lIns="0" tIns="0" rIns="0" bIns="0" rtlCol="0">
            <a:spAutoFit/>
          </a:bodyPr>
          <a:lstStyle/>
          <a:p>
            <a:pPr algn="l"/>
            <a:r>
              <a:rPr lang="nl-NL" sz="1300" b="1" dirty="0"/>
              <a:t>Publicatie herziene certificatieschema (NCS 7510): samen met norm</a:t>
            </a:r>
          </a:p>
        </p:txBody>
      </p:sp>
    </p:spTree>
    <p:extLst>
      <p:ext uri="{BB962C8B-B14F-4D97-AF65-F5344CB8AC3E}">
        <p14:creationId xmlns:p14="http://schemas.microsoft.com/office/powerpoint/2010/main" val="2860746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7AA578-5847-41D9-F5FE-B5524C151290}"/>
              </a:ext>
            </a:extLst>
          </p:cNvPr>
          <p:cNvSpPr>
            <a:spLocks noGrp="1"/>
          </p:cNvSpPr>
          <p:nvPr>
            <p:ph type="title"/>
          </p:nvPr>
        </p:nvSpPr>
        <p:spPr/>
        <p:txBody>
          <a:bodyPr/>
          <a:lstStyle/>
          <a:p>
            <a:r>
              <a:rPr lang="nl-NL"/>
              <a:t>Introductie   </a:t>
            </a:r>
            <a:endParaRPr lang="nl-NL">
              <a:cs typeface="Arial"/>
            </a:endParaRPr>
          </a:p>
        </p:txBody>
      </p:sp>
      <p:sp>
        <p:nvSpPr>
          <p:cNvPr id="3" name="Tijdelijke aanduiding voor dianummer 2">
            <a:extLst>
              <a:ext uri="{FF2B5EF4-FFF2-40B4-BE49-F238E27FC236}">
                <a16:creationId xmlns:a16="http://schemas.microsoft.com/office/drawing/2014/main" id="{99EAE45F-DF81-2C86-A4F5-1695D8E6AF28}"/>
              </a:ext>
            </a:extLst>
          </p:cNvPr>
          <p:cNvSpPr>
            <a:spLocks noGrp="1"/>
          </p:cNvSpPr>
          <p:nvPr>
            <p:ph type="sldNum" sz="quarter" idx="12"/>
          </p:nvPr>
        </p:nvSpPr>
        <p:spPr/>
        <p:txBody>
          <a:bodyPr/>
          <a:lstStyle/>
          <a:p>
            <a:fld id="{3E75C23E-B827-4768-BA5A-6C803DA26227}" type="slidenum">
              <a:rPr lang="nl-NL" smtClean="0"/>
              <a:t>2</a:t>
            </a:fld>
            <a:endParaRPr lang="nl-NL"/>
          </a:p>
        </p:txBody>
      </p:sp>
      <p:sp>
        <p:nvSpPr>
          <p:cNvPr id="4" name="Tijdelijke aanduiding voor tekst 3">
            <a:extLst>
              <a:ext uri="{FF2B5EF4-FFF2-40B4-BE49-F238E27FC236}">
                <a16:creationId xmlns:a16="http://schemas.microsoft.com/office/drawing/2014/main" id="{6FF07A1E-88AC-7903-B3F8-18D2271633F2}"/>
              </a:ext>
            </a:extLst>
          </p:cNvPr>
          <p:cNvSpPr>
            <a:spLocks noGrp="1"/>
          </p:cNvSpPr>
          <p:nvPr>
            <p:ph type="body" sz="quarter" idx="13"/>
          </p:nvPr>
        </p:nvSpPr>
        <p:spPr>
          <a:xfrm>
            <a:off x="798513" y="2153871"/>
            <a:ext cx="10512425" cy="3647704"/>
          </a:xfrm>
        </p:spPr>
        <p:txBody>
          <a:bodyPr vert="horz" lIns="0" tIns="0" rIns="0" bIns="0" rtlCol="0" anchor="t">
            <a:noAutofit/>
          </a:bodyPr>
          <a:lstStyle/>
          <a:p>
            <a:endParaRPr lang="nl-NL" sz="2400" dirty="0"/>
          </a:p>
          <a:p>
            <a:r>
              <a:rPr lang="nl-NL" sz="2400" dirty="0"/>
              <a:t> Marcel Heldoorn		Manager digitale zorg, Patiëntenfederatie </a:t>
            </a:r>
          </a:p>
          <a:p>
            <a:r>
              <a:rPr lang="nl-NL" sz="2400" dirty="0"/>
              <a:t>		 		Voorzitter werkgroep revisie NEN 7510</a:t>
            </a:r>
          </a:p>
          <a:p>
            <a:endParaRPr lang="nl-NL" sz="2400" dirty="0"/>
          </a:p>
          <a:p>
            <a:r>
              <a:rPr lang="nl-NL" sz="2400" dirty="0"/>
              <a:t>Jan Willem Schoemaker	CISO Erasmus MC</a:t>
            </a:r>
          </a:p>
          <a:p>
            <a:r>
              <a:rPr lang="nl-NL" sz="2400" dirty="0"/>
              <a:t>				Lid werkgroep en schrijversgroep </a:t>
            </a:r>
          </a:p>
          <a:p>
            <a:r>
              <a:rPr lang="nl-NL" sz="2400" dirty="0"/>
              <a:t>				revisie NEN 7510</a:t>
            </a:r>
          </a:p>
          <a:p>
            <a:endParaRPr lang="nl-NL" sz="1800" dirty="0"/>
          </a:p>
          <a:p>
            <a:endParaRPr lang="nl-NL" sz="1800" dirty="0"/>
          </a:p>
          <a:p>
            <a:r>
              <a:rPr lang="nl-NL" dirty="0"/>
              <a:t> </a:t>
            </a:r>
          </a:p>
          <a:p>
            <a:endParaRPr lang="nl-NL" dirty="0"/>
          </a:p>
          <a:p>
            <a:endParaRPr lang="nl-NL" dirty="0"/>
          </a:p>
        </p:txBody>
      </p:sp>
    </p:spTree>
    <p:extLst>
      <p:ext uri="{BB962C8B-B14F-4D97-AF65-F5344CB8AC3E}">
        <p14:creationId xmlns:p14="http://schemas.microsoft.com/office/powerpoint/2010/main" val="573271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23E5858-3453-66D2-CF11-52114DE1BE9E}"/>
              </a:ext>
            </a:extLst>
          </p:cNvPr>
          <p:cNvSpPr>
            <a:spLocks noGrp="1"/>
          </p:cNvSpPr>
          <p:nvPr>
            <p:ph type="sldNum" sz="quarter" idx="12"/>
          </p:nvPr>
        </p:nvSpPr>
        <p:spPr/>
        <p:txBody>
          <a:bodyPr/>
          <a:lstStyle/>
          <a:p>
            <a:pPr algn="l"/>
            <a:fld id="{3E75C23E-B827-4768-BA5A-6C803DA26227}" type="slidenum">
              <a:rPr lang="nl-NL" smtClean="0"/>
              <a:pPr algn="l"/>
              <a:t>20</a:t>
            </a:fld>
            <a:endParaRPr lang="nl-NL"/>
          </a:p>
        </p:txBody>
      </p:sp>
      <p:sp>
        <p:nvSpPr>
          <p:cNvPr id="6" name="Tijdelijke aanduiding voor tekst 5">
            <a:extLst>
              <a:ext uri="{FF2B5EF4-FFF2-40B4-BE49-F238E27FC236}">
                <a16:creationId xmlns:a16="http://schemas.microsoft.com/office/drawing/2014/main" id="{B5AB5CE9-5CED-0040-3774-19507C6285CC}"/>
              </a:ext>
            </a:extLst>
          </p:cNvPr>
          <p:cNvSpPr>
            <a:spLocks noGrp="1"/>
          </p:cNvSpPr>
          <p:nvPr>
            <p:ph type="body" idx="10"/>
          </p:nvPr>
        </p:nvSpPr>
        <p:spPr>
          <a:xfrm>
            <a:off x="839786" y="465508"/>
            <a:ext cx="9759387" cy="615553"/>
          </a:xfrm>
        </p:spPr>
        <p:txBody>
          <a:bodyPr/>
          <a:lstStyle/>
          <a:p>
            <a:r>
              <a:rPr lang="fi-FI" sz="4000" dirty="0"/>
              <a:t>Vragen/discussie</a:t>
            </a:r>
            <a:endParaRPr lang="nl-NL" sz="4000" dirty="0"/>
          </a:p>
        </p:txBody>
      </p:sp>
      <p:pic>
        <p:nvPicPr>
          <p:cNvPr id="2" name="Picture 3" descr="klaslokaal">
            <a:extLst>
              <a:ext uri="{FF2B5EF4-FFF2-40B4-BE49-F238E27FC236}">
                <a16:creationId xmlns:a16="http://schemas.microsoft.com/office/drawing/2014/main" id="{33919A86-A1E1-9724-3406-7208B8B0E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957" y="1478692"/>
            <a:ext cx="71628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888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949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7AA578-5847-41D9-F5FE-B5524C151290}"/>
              </a:ext>
            </a:extLst>
          </p:cNvPr>
          <p:cNvSpPr>
            <a:spLocks noGrp="1"/>
          </p:cNvSpPr>
          <p:nvPr>
            <p:ph type="title"/>
          </p:nvPr>
        </p:nvSpPr>
        <p:spPr/>
        <p:txBody>
          <a:bodyPr/>
          <a:lstStyle/>
          <a:p>
            <a:r>
              <a:rPr lang="nl-NL" dirty="0"/>
              <a:t>Agenda   </a:t>
            </a:r>
            <a:endParaRPr lang="nl-NL" dirty="0">
              <a:cs typeface="Arial"/>
            </a:endParaRPr>
          </a:p>
        </p:txBody>
      </p:sp>
      <p:sp>
        <p:nvSpPr>
          <p:cNvPr id="3" name="Tijdelijke aanduiding voor dianummer 2">
            <a:extLst>
              <a:ext uri="{FF2B5EF4-FFF2-40B4-BE49-F238E27FC236}">
                <a16:creationId xmlns:a16="http://schemas.microsoft.com/office/drawing/2014/main" id="{99EAE45F-DF81-2C86-A4F5-1695D8E6AF28}"/>
              </a:ext>
            </a:extLst>
          </p:cNvPr>
          <p:cNvSpPr>
            <a:spLocks noGrp="1"/>
          </p:cNvSpPr>
          <p:nvPr>
            <p:ph type="sldNum" sz="quarter" idx="12"/>
          </p:nvPr>
        </p:nvSpPr>
        <p:spPr/>
        <p:txBody>
          <a:bodyPr/>
          <a:lstStyle/>
          <a:p>
            <a:fld id="{3E75C23E-B827-4768-BA5A-6C803DA26227}" type="slidenum">
              <a:rPr lang="nl-NL" smtClean="0"/>
              <a:t>3</a:t>
            </a:fld>
            <a:endParaRPr lang="nl-NL"/>
          </a:p>
        </p:txBody>
      </p:sp>
      <p:sp>
        <p:nvSpPr>
          <p:cNvPr id="4" name="Tijdelijke aanduiding voor tekst 3">
            <a:extLst>
              <a:ext uri="{FF2B5EF4-FFF2-40B4-BE49-F238E27FC236}">
                <a16:creationId xmlns:a16="http://schemas.microsoft.com/office/drawing/2014/main" id="{6FF07A1E-88AC-7903-B3F8-18D2271633F2}"/>
              </a:ext>
            </a:extLst>
          </p:cNvPr>
          <p:cNvSpPr>
            <a:spLocks noGrp="1"/>
          </p:cNvSpPr>
          <p:nvPr>
            <p:ph type="body" sz="quarter" idx="13"/>
          </p:nvPr>
        </p:nvSpPr>
        <p:spPr>
          <a:xfrm>
            <a:off x="695155" y="1352485"/>
            <a:ext cx="7041150" cy="3647704"/>
          </a:xfrm>
        </p:spPr>
        <p:txBody>
          <a:bodyPr vert="horz" lIns="0" tIns="0" rIns="0" bIns="0" rtlCol="0" anchor="t">
            <a:noAutofit/>
          </a:bodyPr>
          <a:lstStyle/>
          <a:p>
            <a:pPr marL="285750" indent="-285750">
              <a:lnSpc>
                <a:spcPct val="150000"/>
              </a:lnSpc>
              <a:buFont typeface="Arial" panose="020B0604020202020204" pitchFamily="34" charset="0"/>
              <a:buChar char="•"/>
            </a:pPr>
            <a:r>
              <a:rPr lang="nl-NL" sz="2400" dirty="0"/>
              <a:t>Wat is informatiebeveiliging?</a:t>
            </a:r>
          </a:p>
          <a:p>
            <a:pPr marL="285750" indent="-285750">
              <a:lnSpc>
                <a:spcPct val="150000"/>
              </a:lnSpc>
              <a:buFont typeface="Arial" panose="020B0604020202020204" pitchFamily="34" charset="0"/>
              <a:buChar char="•"/>
            </a:pPr>
            <a:r>
              <a:rPr lang="nl-NL" sz="2400" dirty="0"/>
              <a:t>Historie NEN 7510</a:t>
            </a:r>
          </a:p>
          <a:p>
            <a:pPr marL="285750" indent="-285750">
              <a:lnSpc>
                <a:spcPct val="150000"/>
              </a:lnSpc>
              <a:buFont typeface="Arial" panose="020B0604020202020204" pitchFamily="34" charset="0"/>
              <a:buChar char="•"/>
            </a:pPr>
            <a:r>
              <a:rPr lang="nl-NL" sz="2400" dirty="0"/>
              <a:t>Opbouw NEN 7510</a:t>
            </a:r>
          </a:p>
          <a:p>
            <a:pPr marL="285750" indent="-285750">
              <a:lnSpc>
                <a:spcPct val="150000"/>
              </a:lnSpc>
              <a:buFont typeface="Arial" panose="020B0604020202020204" pitchFamily="34" charset="0"/>
              <a:buChar char="•"/>
            </a:pPr>
            <a:r>
              <a:rPr lang="nl-NL" sz="2400" dirty="0"/>
              <a:t>Toelichting belangrijkste wijzigingen (o.a. met relatie naar Cyberbeveiligingswet (NIS2))</a:t>
            </a:r>
          </a:p>
          <a:p>
            <a:pPr marL="285750" indent="-285750">
              <a:lnSpc>
                <a:spcPct val="150000"/>
              </a:lnSpc>
              <a:buFont typeface="Arial" panose="020B0604020202020204" pitchFamily="34" charset="0"/>
              <a:buChar char="•"/>
            </a:pPr>
            <a:r>
              <a:rPr lang="nl-NL" sz="2400" dirty="0"/>
              <a:t>Relatie met certificering</a:t>
            </a:r>
          </a:p>
          <a:p>
            <a:pPr marL="285750" indent="-285750">
              <a:lnSpc>
                <a:spcPct val="150000"/>
              </a:lnSpc>
              <a:buFont typeface="Arial" panose="020B0604020202020204" pitchFamily="34" charset="0"/>
              <a:buChar char="•"/>
            </a:pPr>
            <a:r>
              <a:rPr lang="nl-NL" sz="2400" dirty="0"/>
              <a:t>Sneak preview van het commentaar</a:t>
            </a:r>
          </a:p>
          <a:p>
            <a:pPr marL="285750" indent="-285750">
              <a:lnSpc>
                <a:spcPct val="150000"/>
              </a:lnSpc>
              <a:buFont typeface="Arial" panose="020B0604020202020204" pitchFamily="34" charset="0"/>
              <a:buChar char="•"/>
            </a:pPr>
            <a:r>
              <a:rPr lang="nl-NL" sz="2400" dirty="0"/>
              <a:t>Vervolgproces revisie NEN 7510</a:t>
            </a:r>
          </a:p>
          <a:p>
            <a:pPr marL="285750" indent="-285750">
              <a:lnSpc>
                <a:spcPct val="150000"/>
              </a:lnSpc>
              <a:buFont typeface="Arial" panose="020B0604020202020204" pitchFamily="34" charset="0"/>
              <a:buChar char="•"/>
            </a:pPr>
            <a:r>
              <a:rPr lang="nl-NL" sz="2400" dirty="0"/>
              <a:t>Vragen/ discussie</a:t>
            </a:r>
          </a:p>
          <a:p>
            <a:endParaRPr lang="nl-NL" sz="1800" dirty="0"/>
          </a:p>
          <a:p>
            <a:r>
              <a:rPr lang="nl-NL" dirty="0"/>
              <a:t> </a:t>
            </a:r>
          </a:p>
          <a:p>
            <a:endParaRPr lang="nl-NL" dirty="0"/>
          </a:p>
          <a:p>
            <a:endParaRPr lang="nl-NL" dirty="0"/>
          </a:p>
        </p:txBody>
      </p:sp>
      <p:pic>
        <p:nvPicPr>
          <p:cNvPr id="5" name="Picture 5" descr="archimate transparent bg">
            <a:extLst>
              <a:ext uri="{FF2B5EF4-FFF2-40B4-BE49-F238E27FC236}">
                <a16:creationId xmlns:a16="http://schemas.microsoft.com/office/drawing/2014/main" id="{E52CB468-1135-3443-7E29-E9B7FEBA0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8077" y="3960409"/>
            <a:ext cx="3278768" cy="180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603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7AA578-5847-41D9-F5FE-B5524C151290}"/>
              </a:ext>
            </a:extLst>
          </p:cNvPr>
          <p:cNvSpPr>
            <a:spLocks noGrp="1"/>
          </p:cNvSpPr>
          <p:nvPr>
            <p:ph type="title"/>
          </p:nvPr>
        </p:nvSpPr>
        <p:spPr/>
        <p:txBody>
          <a:bodyPr/>
          <a:lstStyle/>
          <a:p>
            <a:r>
              <a:rPr lang="nl-NL" dirty="0"/>
              <a:t>Wat is informatiebeveiliging? (1)   </a:t>
            </a:r>
            <a:endParaRPr lang="nl-NL" dirty="0">
              <a:cs typeface="Arial"/>
            </a:endParaRPr>
          </a:p>
        </p:txBody>
      </p:sp>
      <p:sp>
        <p:nvSpPr>
          <p:cNvPr id="3" name="Tijdelijke aanduiding voor dianummer 2">
            <a:extLst>
              <a:ext uri="{FF2B5EF4-FFF2-40B4-BE49-F238E27FC236}">
                <a16:creationId xmlns:a16="http://schemas.microsoft.com/office/drawing/2014/main" id="{99EAE45F-DF81-2C86-A4F5-1695D8E6AF28}"/>
              </a:ext>
            </a:extLst>
          </p:cNvPr>
          <p:cNvSpPr>
            <a:spLocks noGrp="1"/>
          </p:cNvSpPr>
          <p:nvPr>
            <p:ph type="sldNum" sz="quarter" idx="12"/>
          </p:nvPr>
        </p:nvSpPr>
        <p:spPr/>
        <p:txBody>
          <a:bodyPr/>
          <a:lstStyle/>
          <a:p>
            <a:fld id="{3E75C23E-B827-4768-BA5A-6C803DA26227}" type="slidenum">
              <a:rPr lang="nl-NL" smtClean="0"/>
              <a:t>4</a:t>
            </a:fld>
            <a:endParaRPr lang="nl-NL"/>
          </a:p>
        </p:txBody>
      </p:sp>
      <p:sp>
        <p:nvSpPr>
          <p:cNvPr id="7" name="Text Box 4">
            <a:extLst>
              <a:ext uri="{FF2B5EF4-FFF2-40B4-BE49-F238E27FC236}">
                <a16:creationId xmlns:a16="http://schemas.microsoft.com/office/drawing/2014/main" id="{B50AAFC5-81CA-D8AD-9AF1-20D69976DA94}"/>
              </a:ext>
            </a:extLst>
          </p:cNvPr>
          <p:cNvSpPr txBox="1">
            <a:spLocks noChangeArrowheads="1"/>
          </p:cNvSpPr>
          <p:nvPr/>
        </p:nvSpPr>
        <p:spPr bwMode="auto">
          <a:xfrm>
            <a:off x="836613" y="1405849"/>
            <a:ext cx="876331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i="1">
                <a:solidFill>
                  <a:srgbClr val="0D1F74"/>
                </a:solidFill>
                <a:latin typeface="Arial" panose="020B0604020202020204" pitchFamily="34" charset="0"/>
              </a:defRPr>
            </a:lvl1pPr>
            <a:lvl2pPr marL="742950" indent="-285750">
              <a:defRPr sz="2000" i="1">
                <a:solidFill>
                  <a:srgbClr val="0D1F74"/>
                </a:solidFill>
                <a:latin typeface="Arial" panose="020B0604020202020204" pitchFamily="34" charset="0"/>
              </a:defRPr>
            </a:lvl2pPr>
            <a:lvl3pPr marL="1143000" indent="-228600">
              <a:defRPr sz="2000" i="1">
                <a:solidFill>
                  <a:srgbClr val="0D1F74"/>
                </a:solidFill>
                <a:latin typeface="Arial" panose="020B0604020202020204" pitchFamily="34" charset="0"/>
              </a:defRPr>
            </a:lvl3pPr>
            <a:lvl4pPr marL="1600200" indent="-228600">
              <a:defRPr sz="2000" i="1">
                <a:solidFill>
                  <a:srgbClr val="0D1F74"/>
                </a:solidFill>
                <a:latin typeface="Arial" panose="020B0604020202020204" pitchFamily="34" charset="0"/>
              </a:defRPr>
            </a:lvl4pPr>
            <a:lvl5pPr marL="2057400" indent="-228600">
              <a:defRPr sz="2000" i="1">
                <a:solidFill>
                  <a:srgbClr val="0D1F74"/>
                </a:solidFill>
                <a:latin typeface="Arial" panose="020B0604020202020204" pitchFamily="34" charset="0"/>
              </a:defRPr>
            </a:lvl5pPr>
            <a:lvl6pPr marL="2514600" indent="-228600" eaLnBrk="0" fontAlgn="base" hangingPunct="0">
              <a:spcBef>
                <a:spcPct val="0"/>
              </a:spcBef>
              <a:spcAft>
                <a:spcPct val="0"/>
              </a:spcAft>
              <a:defRPr sz="2000" i="1">
                <a:solidFill>
                  <a:srgbClr val="0D1F74"/>
                </a:solidFill>
                <a:latin typeface="Arial" panose="020B0604020202020204" pitchFamily="34" charset="0"/>
              </a:defRPr>
            </a:lvl6pPr>
            <a:lvl7pPr marL="2971800" indent="-228600" eaLnBrk="0" fontAlgn="base" hangingPunct="0">
              <a:spcBef>
                <a:spcPct val="0"/>
              </a:spcBef>
              <a:spcAft>
                <a:spcPct val="0"/>
              </a:spcAft>
              <a:defRPr sz="2000" i="1">
                <a:solidFill>
                  <a:srgbClr val="0D1F74"/>
                </a:solidFill>
                <a:latin typeface="Arial" panose="020B0604020202020204" pitchFamily="34" charset="0"/>
              </a:defRPr>
            </a:lvl7pPr>
            <a:lvl8pPr marL="3429000" indent="-228600" eaLnBrk="0" fontAlgn="base" hangingPunct="0">
              <a:spcBef>
                <a:spcPct val="0"/>
              </a:spcBef>
              <a:spcAft>
                <a:spcPct val="0"/>
              </a:spcAft>
              <a:defRPr sz="2000" i="1">
                <a:solidFill>
                  <a:srgbClr val="0D1F74"/>
                </a:solidFill>
                <a:latin typeface="Arial" panose="020B0604020202020204" pitchFamily="34" charset="0"/>
              </a:defRPr>
            </a:lvl8pPr>
            <a:lvl9pPr marL="3886200" indent="-228600" eaLnBrk="0" fontAlgn="base" hangingPunct="0">
              <a:spcBef>
                <a:spcPct val="0"/>
              </a:spcBef>
              <a:spcAft>
                <a:spcPct val="0"/>
              </a:spcAft>
              <a:defRPr sz="2000" i="1">
                <a:solidFill>
                  <a:srgbClr val="0D1F74"/>
                </a:solidFill>
                <a:latin typeface="Arial" panose="020B0604020202020204" pitchFamily="34" charset="0"/>
              </a:defRPr>
            </a:lvl9pPr>
          </a:lstStyle>
          <a:p>
            <a:pPr algn="ctr"/>
            <a:r>
              <a:rPr lang="nl-NL" altLang="en-US" sz="2400" dirty="0">
                <a:solidFill>
                  <a:schemeClr val="tx1"/>
                </a:solidFill>
              </a:rPr>
              <a:t>Het samenhangend stelsel van maatregelen dat zich richt op het blijvend realiseren van een optimaal niveau van </a:t>
            </a:r>
            <a:r>
              <a:rPr lang="nl-NL" altLang="en-US" sz="2400" b="1" dirty="0">
                <a:solidFill>
                  <a:schemeClr val="tx1"/>
                </a:solidFill>
              </a:rPr>
              <a:t>B</a:t>
            </a:r>
            <a:r>
              <a:rPr lang="nl-NL" altLang="en-US" sz="2400" dirty="0">
                <a:solidFill>
                  <a:schemeClr val="tx1"/>
                </a:solidFill>
              </a:rPr>
              <a:t>eschikbaarheid, </a:t>
            </a:r>
            <a:r>
              <a:rPr lang="nl-NL" altLang="en-US" sz="2400" b="1" dirty="0">
                <a:solidFill>
                  <a:schemeClr val="tx1"/>
                </a:solidFill>
              </a:rPr>
              <a:t>I</a:t>
            </a:r>
            <a:r>
              <a:rPr lang="nl-NL" altLang="en-US" sz="2400" dirty="0">
                <a:solidFill>
                  <a:schemeClr val="tx1"/>
                </a:solidFill>
              </a:rPr>
              <a:t>ntegriteit en </a:t>
            </a:r>
            <a:r>
              <a:rPr lang="nl-NL" altLang="en-US" sz="2400" b="1" dirty="0">
                <a:solidFill>
                  <a:schemeClr val="tx1"/>
                </a:solidFill>
              </a:rPr>
              <a:t>V</a:t>
            </a:r>
            <a:r>
              <a:rPr lang="nl-NL" altLang="en-US" sz="2400" dirty="0">
                <a:solidFill>
                  <a:schemeClr val="tx1"/>
                </a:solidFill>
              </a:rPr>
              <a:t>ertrouwelijkheid van informatie en informatiesystemen ter voorkoming en beperking van het optreden van bedreigingen van binnen- en van buitenaf.</a:t>
            </a:r>
          </a:p>
        </p:txBody>
      </p:sp>
      <p:pic>
        <p:nvPicPr>
          <p:cNvPr id="8" name="Picture 5" descr="foto couveuse">
            <a:extLst>
              <a:ext uri="{FF2B5EF4-FFF2-40B4-BE49-F238E27FC236}">
                <a16:creationId xmlns:a16="http://schemas.microsoft.com/office/drawing/2014/main" id="{EB584694-7794-A7BD-9AE4-BA003968E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624" y="4192837"/>
            <a:ext cx="1333703" cy="133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a:extLst>
              <a:ext uri="{FF2B5EF4-FFF2-40B4-BE49-F238E27FC236}">
                <a16:creationId xmlns:a16="http://schemas.microsoft.com/office/drawing/2014/main" id="{85B7E1DC-498B-22CB-448D-2EDD83631498}"/>
              </a:ext>
            </a:extLst>
          </p:cNvPr>
          <p:cNvSpPr txBox="1">
            <a:spLocks noChangeArrowheads="1"/>
          </p:cNvSpPr>
          <p:nvPr/>
        </p:nvSpPr>
        <p:spPr bwMode="auto">
          <a:xfrm>
            <a:off x="1313938" y="5605695"/>
            <a:ext cx="188107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i="1">
                <a:solidFill>
                  <a:srgbClr val="0D1F74"/>
                </a:solidFill>
                <a:latin typeface="Arial" panose="020B0604020202020204" pitchFamily="34" charset="0"/>
              </a:defRPr>
            </a:lvl1pPr>
            <a:lvl2pPr marL="742950" indent="-285750">
              <a:defRPr sz="2000" i="1">
                <a:solidFill>
                  <a:srgbClr val="0D1F74"/>
                </a:solidFill>
                <a:latin typeface="Arial" panose="020B0604020202020204" pitchFamily="34" charset="0"/>
              </a:defRPr>
            </a:lvl2pPr>
            <a:lvl3pPr marL="1143000" indent="-228600">
              <a:defRPr sz="2000" i="1">
                <a:solidFill>
                  <a:srgbClr val="0D1F74"/>
                </a:solidFill>
                <a:latin typeface="Arial" panose="020B0604020202020204" pitchFamily="34" charset="0"/>
              </a:defRPr>
            </a:lvl3pPr>
            <a:lvl4pPr marL="1600200" indent="-228600">
              <a:defRPr sz="2000" i="1">
                <a:solidFill>
                  <a:srgbClr val="0D1F74"/>
                </a:solidFill>
                <a:latin typeface="Arial" panose="020B0604020202020204" pitchFamily="34" charset="0"/>
              </a:defRPr>
            </a:lvl4pPr>
            <a:lvl5pPr marL="2057400" indent="-228600">
              <a:defRPr sz="2000" i="1">
                <a:solidFill>
                  <a:srgbClr val="0D1F74"/>
                </a:solidFill>
                <a:latin typeface="Arial" panose="020B0604020202020204" pitchFamily="34" charset="0"/>
              </a:defRPr>
            </a:lvl5pPr>
            <a:lvl6pPr marL="2514600" indent="-228600" eaLnBrk="0" fontAlgn="base" hangingPunct="0">
              <a:spcBef>
                <a:spcPct val="0"/>
              </a:spcBef>
              <a:spcAft>
                <a:spcPct val="0"/>
              </a:spcAft>
              <a:defRPr sz="2000" i="1">
                <a:solidFill>
                  <a:srgbClr val="0D1F74"/>
                </a:solidFill>
                <a:latin typeface="Arial" panose="020B0604020202020204" pitchFamily="34" charset="0"/>
              </a:defRPr>
            </a:lvl6pPr>
            <a:lvl7pPr marL="2971800" indent="-228600" eaLnBrk="0" fontAlgn="base" hangingPunct="0">
              <a:spcBef>
                <a:spcPct val="0"/>
              </a:spcBef>
              <a:spcAft>
                <a:spcPct val="0"/>
              </a:spcAft>
              <a:defRPr sz="2000" i="1">
                <a:solidFill>
                  <a:srgbClr val="0D1F74"/>
                </a:solidFill>
                <a:latin typeface="Arial" panose="020B0604020202020204" pitchFamily="34" charset="0"/>
              </a:defRPr>
            </a:lvl7pPr>
            <a:lvl8pPr marL="3429000" indent="-228600" eaLnBrk="0" fontAlgn="base" hangingPunct="0">
              <a:spcBef>
                <a:spcPct val="0"/>
              </a:spcBef>
              <a:spcAft>
                <a:spcPct val="0"/>
              </a:spcAft>
              <a:defRPr sz="2000" i="1">
                <a:solidFill>
                  <a:srgbClr val="0D1F74"/>
                </a:solidFill>
                <a:latin typeface="Arial" panose="020B0604020202020204" pitchFamily="34" charset="0"/>
              </a:defRPr>
            </a:lvl8pPr>
            <a:lvl9pPr marL="3886200" indent="-228600" eaLnBrk="0" fontAlgn="base" hangingPunct="0">
              <a:spcBef>
                <a:spcPct val="0"/>
              </a:spcBef>
              <a:spcAft>
                <a:spcPct val="0"/>
              </a:spcAft>
              <a:defRPr sz="2000" i="1">
                <a:solidFill>
                  <a:srgbClr val="0D1F74"/>
                </a:solidFill>
                <a:latin typeface="Arial" panose="020B0604020202020204" pitchFamily="34" charset="0"/>
              </a:defRPr>
            </a:lvl9pPr>
          </a:lstStyle>
          <a:p>
            <a:pPr algn="ctr"/>
            <a:r>
              <a:rPr lang="nl-NL" altLang="en-US" sz="1500" dirty="0">
                <a:solidFill>
                  <a:schemeClr val="tx1"/>
                </a:solidFill>
              </a:rPr>
              <a:t>Beschikbaarheid</a:t>
            </a:r>
          </a:p>
        </p:txBody>
      </p:sp>
      <p:pic>
        <p:nvPicPr>
          <p:cNvPr id="10" name="Picture 7" descr="300px-ECG01">
            <a:extLst>
              <a:ext uri="{FF2B5EF4-FFF2-40B4-BE49-F238E27FC236}">
                <a16:creationId xmlns:a16="http://schemas.microsoft.com/office/drawing/2014/main" id="{CB845D75-34AB-F141-083E-B7D1E464A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320" y="4059468"/>
            <a:ext cx="1208668" cy="160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a:extLst>
              <a:ext uri="{FF2B5EF4-FFF2-40B4-BE49-F238E27FC236}">
                <a16:creationId xmlns:a16="http://schemas.microsoft.com/office/drawing/2014/main" id="{154EC453-895C-366C-2633-6BB75ECCC8E3}"/>
              </a:ext>
            </a:extLst>
          </p:cNvPr>
          <p:cNvSpPr txBox="1">
            <a:spLocks noChangeArrowheads="1"/>
          </p:cNvSpPr>
          <p:nvPr/>
        </p:nvSpPr>
        <p:spPr bwMode="auto">
          <a:xfrm>
            <a:off x="4347968" y="5627684"/>
            <a:ext cx="113364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i="1">
                <a:solidFill>
                  <a:srgbClr val="0D1F74"/>
                </a:solidFill>
                <a:latin typeface="Arial" panose="020B0604020202020204" pitchFamily="34" charset="0"/>
              </a:defRPr>
            </a:lvl1pPr>
            <a:lvl2pPr marL="742950" indent="-285750">
              <a:defRPr sz="2000" i="1">
                <a:solidFill>
                  <a:srgbClr val="0D1F74"/>
                </a:solidFill>
                <a:latin typeface="Arial" panose="020B0604020202020204" pitchFamily="34" charset="0"/>
              </a:defRPr>
            </a:lvl2pPr>
            <a:lvl3pPr marL="1143000" indent="-228600">
              <a:defRPr sz="2000" i="1">
                <a:solidFill>
                  <a:srgbClr val="0D1F74"/>
                </a:solidFill>
                <a:latin typeface="Arial" panose="020B0604020202020204" pitchFamily="34" charset="0"/>
              </a:defRPr>
            </a:lvl3pPr>
            <a:lvl4pPr marL="1600200" indent="-228600">
              <a:defRPr sz="2000" i="1">
                <a:solidFill>
                  <a:srgbClr val="0D1F74"/>
                </a:solidFill>
                <a:latin typeface="Arial" panose="020B0604020202020204" pitchFamily="34" charset="0"/>
              </a:defRPr>
            </a:lvl4pPr>
            <a:lvl5pPr marL="2057400" indent="-228600">
              <a:defRPr sz="2000" i="1">
                <a:solidFill>
                  <a:srgbClr val="0D1F74"/>
                </a:solidFill>
                <a:latin typeface="Arial" panose="020B0604020202020204" pitchFamily="34" charset="0"/>
              </a:defRPr>
            </a:lvl5pPr>
            <a:lvl6pPr marL="2514600" indent="-228600" eaLnBrk="0" fontAlgn="base" hangingPunct="0">
              <a:spcBef>
                <a:spcPct val="0"/>
              </a:spcBef>
              <a:spcAft>
                <a:spcPct val="0"/>
              </a:spcAft>
              <a:defRPr sz="2000" i="1">
                <a:solidFill>
                  <a:srgbClr val="0D1F74"/>
                </a:solidFill>
                <a:latin typeface="Arial" panose="020B0604020202020204" pitchFamily="34" charset="0"/>
              </a:defRPr>
            </a:lvl6pPr>
            <a:lvl7pPr marL="2971800" indent="-228600" eaLnBrk="0" fontAlgn="base" hangingPunct="0">
              <a:spcBef>
                <a:spcPct val="0"/>
              </a:spcBef>
              <a:spcAft>
                <a:spcPct val="0"/>
              </a:spcAft>
              <a:defRPr sz="2000" i="1">
                <a:solidFill>
                  <a:srgbClr val="0D1F74"/>
                </a:solidFill>
                <a:latin typeface="Arial" panose="020B0604020202020204" pitchFamily="34" charset="0"/>
              </a:defRPr>
            </a:lvl7pPr>
            <a:lvl8pPr marL="3429000" indent="-228600" eaLnBrk="0" fontAlgn="base" hangingPunct="0">
              <a:spcBef>
                <a:spcPct val="0"/>
              </a:spcBef>
              <a:spcAft>
                <a:spcPct val="0"/>
              </a:spcAft>
              <a:defRPr sz="2000" i="1">
                <a:solidFill>
                  <a:srgbClr val="0D1F74"/>
                </a:solidFill>
                <a:latin typeface="Arial" panose="020B0604020202020204" pitchFamily="34" charset="0"/>
              </a:defRPr>
            </a:lvl8pPr>
            <a:lvl9pPr marL="3886200" indent="-228600" eaLnBrk="0" fontAlgn="base" hangingPunct="0">
              <a:spcBef>
                <a:spcPct val="0"/>
              </a:spcBef>
              <a:spcAft>
                <a:spcPct val="0"/>
              </a:spcAft>
              <a:defRPr sz="2000" i="1">
                <a:solidFill>
                  <a:srgbClr val="0D1F74"/>
                </a:solidFill>
                <a:latin typeface="Arial" panose="020B0604020202020204" pitchFamily="34" charset="0"/>
              </a:defRPr>
            </a:lvl9pPr>
          </a:lstStyle>
          <a:p>
            <a:pPr algn="ctr"/>
            <a:r>
              <a:rPr lang="nl-NL" altLang="en-US" sz="1500" dirty="0">
                <a:solidFill>
                  <a:schemeClr val="tx1"/>
                </a:solidFill>
              </a:rPr>
              <a:t>Integriteit</a:t>
            </a:r>
          </a:p>
        </p:txBody>
      </p:sp>
      <p:pic>
        <p:nvPicPr>
          <p:cNvPr id="12" name="Picture 9" descr="doctor_&amp;_patient_02">
            <a:extLst>
              <a:ext uri="{FF2B5EF4-FFF2-40B4-BE49-F238E27FC236}">
                <a16:creationId xmlns:a16="http://schemas.microsoft.com/office/drawing/2014/main" id="{86B3567B-70AD-7D74-787C-855B3DBA5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7942" y="4005014"/>
            <a:ext cx="1867184" cy="159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a:extLst>
              <a:ext uri="{FF2B5EF4-FFF2-40B4-BE49-F238E27FC236}">
                <a16:creationId xmlns:a16="http://schemas.microsoft.com/office/drawing/2014/main" id="{30A03634-1318-C5A5-2809-76E8DAF6D539}"/>
              </a:ext>
            </a:extLst>
          </p:cNvPr>
          <p:cNvSpPr txBox="1">
            <a:spLocks noChangeArrowheads="1"/>
          </p:cNvSpPr>
          <p:nvPr/>
        </p:nvSpPr>
        <p:spPr bwMode="auto">
          <a:xfrm>
            <a:off x="6681518" y="5627683"/>
            <a:ext cx="199360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i="1">
                <a:solidFill>
                  <a:srgbClr val="0D1F74"/>
                </a:solidFill>
                <a:latin typeface="Arial" panose="020B0604020202020204" pitchFamily="34" charset="0"/>
              </a:defRPr>
            </a:lvl1pPr>
            <a:lvl2pPr marL="742950" indent="-285750">
              <a:defRPr sz="2000" i="1">
                <a:solidFill>
                  <a:srgbClr val="0D1F74"/>
                </a:solidFill>
                <a:latin typeface="Arial" panose="020B0604020202020204" pitchFamily="34" charset="0"/>
              </a:defRPr>
            </a:lvl2pPr>
            <a:lvl3pPr marL="1143000" indent="-228600">
              <a:defRPr sz="2000" i="1">
                <a:solidFill>
                  <a:srgbClr val="0D1F74"/>
                </a:solidFill>
                <a:latin typeface="Arial" panose="020B0604020202020204" pitchFamily="34" charset="0"/>
              </a:defRPr>
            </a:lvl3pPr>
            <a:lvl4pPr marL="1600200" indent="-228600">
              <a:defRPr sz="2000" i="1">
                <a:solidFill>
                  <a:srgbClr val="0D1F74"/>
                </a:solidFill>
                <a:latin typeface="Arial" panose="020B0604020202020204" pitchFamily="34" charset="0"/>
              </a:defRPr>
            </a:lvl4pPr>
            <a:lvl5pPr marL="2057400" indent="-228600">
              <a:defRPr sz="2000" i="1">
                <a:solidFill>
                  <a:srgbClr val="0D1F74"/>
                </a:solidFill>
                <a:latin typeface="Arial" panose="020B0604020202020204" pitchFamily="34" charset="0"/>
              </a:defRPr>
            </a:lvl5pPr>
            <a:lvl6pPr marL="2514600" indent="-228600" eaLnBrk="0" fontAlgn="base" hangingPunct="0">
              <a:spcBef>
                <a:spcPct val="0"/>
              </a:spcBef>
              <a:spcAft>
                <a:spcPct val="0"/>
              </a:spcAft>
              <a:defRPr sz="2000" i="1">
                <a:solidFill>
                  <a:srgbClr val="0D1F74"/>
                </a:solidFill>
                <a:latin typeface="Arial" panose="020B0604020202020204" pitchFamily="34" charset="0"/>
              </a:defRPr>
            </a:lvl6pPr>
            <a:lvl7pPr marL="2971800" indent="-228600" eaLnBrk="0" fontAlgn="base" hangingPunct="0">
              <a:spcBef>
                <a:spcPct val="0"/>
              </a:spcBef>
              <a:spcAft>
                <a:spcPct val="0"/>
              </a:spcAft>
              <a:defRPr sz="2000" i="1">
                <a:solidFill>
                  <a:srgbClr val="0D1F74"/>
                </a:solidFill>
                <a:latin typeface="Arial" panose="020B0604020202020204" pitchFamily="34" charset="0"/>
              </a:defRPr>
            </a:lvl7pPr>
            <a:lvl8pPr marL="3429000" indent="-228600" eaLnBrk="0" fontAlgn="base" hangingPunct="0">
              <a:spcBef>
                <a:spcPct val="0"/>
              </a:spcBef>
              <a:spcAft>
                <a:spcPct val="0"/>
              </a:spcAft>
              <a:defRPr sz="2000" i="1">
                <a:solidFill>
                  <a:srgbClr val="0D1F74"/>
                </a:solidFill>
                <a:latin typeface="Arial" panose="020B0604020202020204" pitchFamily="34" charset="0"/>
              </a:defRPr>
            </a:lvl8pPr>
            <a:lvl9pPr marL="3886200" indent="-228600" eaLnBrk="0" fontAlgn="base" hangingPunct="0">
              <a:spcBef>
                <a:spcPct val="0"/>
              </a:spcBef>
              <a:spcAft>
                <a:spcPct val="0"/>
              </a:spcAft>
              <a:defRPr sz="2000" i="1">
                <a:solidFill>
                  <a:srgbClr val="0D1F74"/>
                </a:solidFill>
                <a:latin typeface="Arial" panose="020B0604020202020204" pitchFamily="34" charset="0"/>
              </a:defRPr>
            </a:lvl9pPr>
          </a:lstStyle>
          <a:p>
            <a:pPr algn="ctr"/>
            <a:r>
              <a:rPr lang="nl-NL" altLang="en-US" sz="1500" dirty="0">
                <a:solidFill>
                  <a:schemeClr val="tx1"/>
                </a:solidFill>
              </a:rPr>
              <a:t>Vertrouwelijkheid</a:t>
            </a:r>
          </a:p>
        </p:txBody>
      </p:sp>
    </p:spTree>
    <p:extLst>
      <p:ext uri="{BB962C8B-B14F-4D97-AF65-F5344CB8AC3E}">
        <p14:creationId xmlns:p14="http://schemas.microsoft.com/office/powerpoint/2010/main" val="1721156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7AA578-5847-41D9-F5FE-B5524C151290}"/>
              </a:ext>
            </a:extLst>
          </p:cNvPr>
          <p:cNvSpPr>
            <a:spLocks noGrp="1"/>
          </p:cNvSpPr>
          <p:nvPr>
            <p:ph type="title"/>
          </p:nvPr>
        </p:nvSpPr>
        <p:spPr/>
        <p:txBody>
          <a:bodyPr/>
          <a:lstStyle/>
          <a:p>
            <a:r>
              <a:rPr lang="nl-NL" dirty="0"/>
              <a:t>Wat is informatiebeveiliging? (2)   </a:t>
            </a:r>
            <a:endParaRPr lang="nl-NL" dirty="0">
              <a:cs typeface="Arial"/>
            </a:endParaRPr>
          </a:p>
        </p:txBody>
      </p:sp>
      <p:sp>
        <p:nvSpPr>
          <p:cNvPr id="3" name="Tijdelijke aanduiding voor dianummer 2">
            <a:extLst>
              <a:ext uri="{FF2B5EF4-FFF2-40B4-BE49-F238E27FC236}">
                <a16:creationId xmlns:a16="http://schemas.microsoft.com/office/drawing/2014/main" id="{99EAE45F-DF81-2C86-A4F5-1695D8E6AF28}"/>
              </a:ext>
            </a:extLst>
          </p:cNvPr>
          <p:cNvSpPr>
            <a:spLocks noGrp="1"/>
          </p:cNvSpPr>
          <p:nvPr>
            <p:ph type="sldNum" sz="quarter" idx="12"/>
          </p:nvPr>
        </p:nvSpPr>
        <p:spPr/>
        <p:txBody>
          <a:bodyPr/>
          <a:lstStyle/>
          <a:p>
            <a:fld id="{3E75C23E-B827-4768-BA5A-6C803DA26227}" type="slidenum">
              <a:rPr lang="nl-NL" smtClean="0"/>
              <a:t>5</a:t>
            </a:fld>
            <a:endParaRPr lang="nl-NL"/>
          </a:p>
        </p:txBody>
      </p:sp>
      <p:sp>
        <p:nvSpPr>
          <p:cNvPr id="4" name="Text Box 3">
            <a:extLst>
              <a:ext uri="{FF2B5EF4-FFF2-40B4-BE49-F238E27FC236}">
                <a16:creationId xmlns:a16="http://schemas.microsoft.com/office/drawing/2014/main" id="{AFCDC7E3-EAD8-F68F-8CF2-A7758D88A9B9}"/>
              </a:ext>
            </a:extLst>
          </p:cNvPr>
          <p:cNvSpPr txBox="1">
            <a:spLocks noChangeArrowheads="1"/>
          </p:cNvSpPr>
          <p:nvPr/>
        </p:nvSpPr>
        <p:spPr bwMode="auto">
          <a:xfrm>
            <a:off x="2802031" y="1747292"/>
            <a:ext cx="49837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i="1">
                <a:solidFill>
                  <a:srgbClr val="0D1F74"/>
                </a:solidFill>
                <a:latin typeface="Arial" panose="020B0604020202020204" pitchFamily="34" charset="0"/>
              </a:defRPr>
            </a:lvl1pPr>
            <a:lvl2pPr marL="742950" indent="-285750">
              <a:defRPr sz="2000" i="1">
                <a:solidFill>
                  <a:srgbClr val="0D1F74"/>
                </a:solidFill>
                <a:latin typeface="Arial" panose="020B0604020202020204" pitchFamily="34" charset="0"/>
              </a:defRPr>
            </a:lvl2pPr>
            <a:lvl3pPr marL="1143000" indent="-228600">
              <a:defRPr sz="2000" i="1">
                <a:solidFill>
                  <a:srgbClr val="0D1F74"/>
                </a:solidFill>
                <a:latin typeface="Arial" panose="020B0604020202020204" pitchFamily="34" charset="0"/>
              </a:defRPr>
            </a:lvl3pPr>
            <a:lvl4pPr marL="1600200" indent="-228600">
              <a:defRPr sz="2000" i="1">
                <a:solidFill>
                  <a:srgbClr val="0D1F74"/>
                </a:solidFill>
                <a:latin typeface="Arial" panose="020B0604020202020204" pitchFamily="34" charset="0"/>
              </a:defRPr>
            </a:lvl4pPr>
            <a:lvl5pPr marL="2057400" indent="-228600">
              <a:defRPr sz="2000" i="1">
                <a:solidFill>
                  <a:srgbClr val="0D1F74"/>
                </a:solidFill>
                <a:latin typeface="Arial" panose="020B0604020202020204" pitchFamily="34" charset="0"/>
              </a:defRPr>
            </a:lvl5pPr>
            <a:lvl6pPr marL="2514600" indent="-228600" eaLnBrk="0" fontAlgn="base" hangingPunct="0">
              <a:spcBef>
                <a:spcPct val="0"/>
              </a:spcBef>
              <a:spcAft>
                <a:spcPct val="0"/>
              </a:spcAft>
              <a:defRPr sz="2000" i="1">
                <a:solidFill>
                  <a:srgbClr val="0D1F74"/>
                </a:solidFill>
                <a:latin typeface="Arial" panose="020B0604020202020204" pitchFamily="34" charset="0"/>
              </a:defRPr>
            </a:lvl6pPr>
            <a:lvl7pPr marL="2971800" indent="-228600" eaLnBrk="0" fontAlgn="base" hangingPunct="0">
              <a:spcBef>
                <a:spcPct val="0"/>
              </a:spcBef>
              <a:spcAft>
                <a:spcPct val="0"/>
              </a:spcAft>
              <a:defRPr sz="2000" i="1">
                <a:solidFill>
                  <a:srgbClr val="0D1F74"/>
                </a:solidFill>
                <a:latin typeface="Arial" panose="020B0604020202020204" pitchFamily="34" charset="0"/>
              </a:defRPr>
            </a:lvl7pPr>
            <a:lvl8pPr marL="3429000" indent="-228600" eaLnBrk="0" fontAlgn="base" hangingPunct="0">
              <a:spcBef>
                <a:spcPct val="0"/>
              </a:spcBef>
              <a:spcAft>
                <a:spcPct val="0"/>
              </a:spcAft>
              <a:defRPr sz="2000" i="1">
                <a:solidFill>
                  <a:srgbClr val="0D1F74"/>
                </a:solidFill>
                <a:latin typeface="Arial" panose="020B0604020202020204" pitchFamily="34" charset="0"/>
              </a:defRPr>
            </a:lvl8pPr>
            <a:lvl9pPr marL="3886200" indent="-228600" eaLnBrk="0" fontAlgn="base" hangingPunct="0">
              <a:spcBef>
                <a:spcPct val="0"/>
              </a:spcBef>
              <a:spcAft>
                <a:spcPct val="0"/>
              </a:spcAft>
              <a:defRPr sz="2000" i="1">
                <a:solidFill>
                  <a:srgbClr val="0D1F74"/>
                </a:solidFill>
                <a:latin typeface="Arial" panose="020B0604020202020204" pitchFamily="34" charset="0"/>
              </a:defRPr>
            </a:lvl9pPr>
          </a:lstStyle>
          <a:p>
            <a:pPr algn="ctr"/>
            <a:r>
              <a:rPr lang="nl-NL" altLang="en-US" sz="2800" b="1" i="0" dirty="0">
                <a:solidFill>
                  <a:schemeClr val="tx1"/>
                </a:solidFill>
              </a:rPr>
              <a:t>Identificatie en authenticatie</a:t>
            </a:r>
          </a:p>
        </p:txBody>
      </p:sp>
      <p:sp>
        <p:nvSpPr>
          <p:cNvPr id="5" name="Text Box 4">
            <a:extLst>
              <a:ext uri="{FF2B5EF4-FFF2-40B4-BE49-F238E27FC236}">
                <a16:creationId xmlns:a16="http://schemas.microsoft.com/office/drawing/2014/main" id="{2BB374C9-3F25-D96B-9ECD-2B61D0DCFD48}"/>
              </a:ext>
            </a:extLst>
          </p:cNvPr>
          <p:cNvSpPr txBox="1">
            <a:spLocks noChangeArrowheads="1"/>
          </p:cNvSpPr>
          <p:nvPr/>
        </p:nvSpPr>
        <p:spPr bwMode="auto">
          <a:xfrm>
            <a:off x="2249770" y="3885283"/>
            <a:ext cx="21207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i="1">
                <a:solidFill>
                  <a:srgbClr val="0D1F74"/>
                </a:solidFill>
                <a:latin typeface="Arial" panose="020B0604020202020204" pitchFamily="34" charset="0"/>
              </a:defRPr>
            </a:lvl1pPr>
            <a:lvl2pPr marL="742950" indent="-285750">
              <a:defRPr sz="2000" i="1">
                <a:solidFill>
                  <a:srgbClr val="0D1F74"/>
                </a:solidFill>
                <a:latin typeface="Arial" panose="020B0604020202020204" pitchFamily="34" charset="0"/>
              </a:defRPr>
            </a:lvl2pPr>
            <a:lvl3pPr marL="1143000" indent="-228600">
              <a:defRPr sz="2000" i="1">
                <a:solidFill>
                  <a:srgbClr val="0D1F74"/>
                </a:solidFill>
                <a:latin typeface="Arial" panose="020B0604020202020204" pitchFamily="34" charset="0"/>
              </a:defRPr>
            </a:lvl3pPr>
            <a:lvl4pPr marL="1600200" indent="-228600">
              <a:defRPr sz="2000" i="1">
                <a:solidFill>
                  <a:srgbClr val="0D1F74"/>
                </a:solidFill>
                <a:latin typeface="Arial" panose="020B0604020202020204" pitchFamily="34" charset="0"/>
              </a:defRPr>
            </a:lvl4pPr>
            <a:lvl5pPr marL="2057400" indent="-228600">
              <a:defRPr sz="2000" i="1">
                <a:solidFill>
                  <a:srgbClr val="0D1F74"/>
                </a:solidFill>
                <a:latin typeface="Arial" panose="020B0604020202020204" pitchFamily="34" charset="0"/>
              </a:defRPr>
            </a:lvl5pPr>
            <a:lvl6pPr marL="2514600" indent="-228600" eaLnBrk="0" fontAlgn="base" hangingPunct="0">
              <a:spcBef>
                <a:spcPct val="0"/>
              </a:spcBef>
              <a:spcAft>
                <a:spcPct val="0"/>
              </a:spcAft>
              <a:defRPr sz="2000" i="1">
                <a:solidFill>
                  <a:srgbClr val="0D1F74"/>
                </a:solidFill>
                <a:latin typeface="Arial" panose="020B0604020202020204" pitchFamily="34" charset="0"/>
              </a:defRPr>
            </a:lvl6pPr>
            <a:lvl7pPr marL="2971800" indent="-228600" eaLnBrk="0" fontAlgn="base" hangingPunct="0">
              <a:spcBef>
                <a:spcPct val="0"/>
              </a:spcBef>
              <a:spcAft>
                <a:spcPct val="0"/>
              </a:spcAft>
              <a:defRPr sz="2000" i="1">
                <a:solidFill>
                  <a:srgbClr val="0D1F74"/>
                </a:solidFill>
                <a:latin typeface="Arial" panose="020B0604020202020204" pitchFamily="34" charset="0"/>
              </a:defRPr>
            </a:lvl7pPr>
            <a:lvl8pPr marL="3429000" indent="-228600" eaLnBrk="0" fontAlgn="base" hangingPunct="0">
              <a:spcBef>
                <a:spcPct val="0"/>
              </a:spcBef>
              <a:spcAft>
                <a:spcPct val="0"/>
              </a:spcAft>
              <a:defRPr sz="2000" i="1">
                <a:solidFill>
                  <a:srgbClr val="0D1F74"/>
                </a:solidFill>
                <a:latin typeface="Arial" panose="020B0604020202020204" pitchFamily="34" charset="0"/>
              </a:defRPr>
            </a:lvl8pPr>
            <a:lvl9pPr marL="3886200" indent="-228600" eaLnBrk="0" fontAlgn="base" hangingPunct="0">
              <a:spcBef>
                <a:spcPct val="0"/>
              </a:spcBef>
              <a:spcAft>
                <a:spcPct val="0"/>
              </a:spcAft>
              <a:defRPr sz="2000" i="1">
                <a:solidFill>
                  <a:srgbClr val="0D1F74"/>
                </a:solidFill>
                <a:latin typeface="Arial" panose="020B0604020202020204" pitchFamily="34" charset="0"/>
              </a:defRPr>
            </a:lvl9pPr>
          </a:lstStyle>
          <a:p>
            <a:pPr algn="ctr"/>
            <a:r>
              <a:rPr lang="nl-NL" altLang="en-US" sz="2800" b="1" i="0" dirty="0">
                <a:solidFill>
                  <a:schemeClr val="tx1"/>
                </a:solidFill>
              </a:rPr>
              <a:t>Autorisatie</a:t>
            </a:r>
          </a:p>
        </p:txBody>
      </p:sp>
      <p:pic>
        <p:nvPicPr>
          <p:cNvPr id="6" name="Picture 5" descr="UZI-pas">
            <a:extLst>
              <a:ext uri="{FF2B5EF4-FFF2-40B4-BE49-F238E27FC236}">
                <a16:creationId xmlns:a16="http://schemas.microsoft.com/office/drawing/2014/main" id="{61AC3238-3EDA-D061-2D3B-2A1D9EE5A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236" y="2520714"/>
            <a:ext cx="1335191" cy="116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logo">
            <a:extLst>
              <a:ext uri="{FF2B5EF4-FFF2-40B4-BE49-F238E27FC236}">
                <a16:creationId xmlns:a16="http://schemas.microsoft.com/office/drawing/2014/main" id="{EF72034A-773E-C7B1-9FD1-8EB715FB18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023" y="2563415"/>
            <a:ext cx="2425305" cy="74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a:extLst>
              <a:ext uri="{FF2B5EF4-FFF2-40B4-BE49-F238E27FC236}">
                <a16:creationId xmlns:a16="http://schemas.microsoft.com/office/drawing/2014/main" id="{88BA5916-8864-2CC1-ADD6-947667FEA4FE}"/>
              </a:ext>
            </a:extLst>
          </p:cNvPr>
          <p:cNvSpPr txBox="1">
            <a:spLocks noChangeArrowheads="1"/>
          </p:cNvSpPr>
          <p:nvPr/>
        </p:nvSpPr>
        <p:spPr bwMode="auto">
          <a:xfrm rot="20009131">
            <a:off x="1238623" y="4657948"/>
            <a:ext cx="180519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i="1">
                <a:solidFill>
                  <a:srgbClr val="0D1F74"/>
                </a:solidFill>
                <a:latin typeface="Arial" panose="020B0604020202020204" pitchFamily="34" charset="0"/>
              </a:defRPr>
            </a:lvl1pPr>
            <a:lvl2pPr marL="742950" indent="-285750">
              <a:defRPr sz="2000" i="1">
                <a:solidFill>
                  <a:srgbClr val="0D1F74"/>
                </a:solidFill>
                <a:latin typeface="Arial" panose="020B0604020202020204" pitchFamily="34" charset="0"/>
              </a:defRPr>
            </a:lvl2pPr>
            <a:lvl3pPr marL="1143000" indent="-228600">
              <a:defRPr sz="2000" i="1">
                <a:solidFill>
                  <a:srgbClr val="0D1F74"/>
                </a:solidFill>
                <a:latin typeface="Arial" panose="020B0604020202020204" pitchFamily="34" charset="0"/>
              </a:defRPr>
            </a:lvl3pPr>
            <a:lvl4pPr marL="1600200" indent="-228600">
              <a:defRPr sz="2000" i="1">
                <a:solidFill>
                  <a:srgbClr val="0D1F74"/>
                </a:solidFill>
                <a:latin typeface="Arial" panose="020B0604020202020204" pitchFamily="34" charset="0"/>
              </a:defRPr>
            </a:lvl4pPr>
            <a:lvl5pPr marL="2057400" indent="-228600">
              <a:defRPr sz="2000" i="1">
                <a:solidFill>
                  <a:srgbClr val="0D1F74"/>
                </a:solidFill>
                <a:latin typeface="Arial" panose="020B0604020202020204" pitchFamily="34" charset="0"/>
              </a:defRPr>
            </a:lvl5pPr>
            <a:lvl6pPr marL="2514600" indent="-228600" eaLnBrk="0" fontAlgn="base" hangingPunct="0">
              <a:spcBef>
                <a:spcPct val="0"/>
              </a:spcBef>
              <a:spcAft>
                <a:spcPct val="0"/>
              </a:spcAft>
              <a:defRPr sz="2000" i="1">
                <a:solidFill>
                  <a:srgbClr val="0D1F74"/>
                </a:solidFill>
                <a:latin typeface="Arial" panose="020B0604020202020204" pitchFamily="34" charset="0"/>
              </a:defRPr>
            </a:lvl6pPr>
            <a:lvl7pPr marL="2971800" indent="-228600" eaLnBrk="0" fontAlgn="base" hangingPunct="0">
              <a:spcBef>
                <a:spcPct val="0"/>
              </a:spcBef>
              <a:spcAft>
                <a:spcPct val="0"/>
              </a:spcAft>
              <a:defRPr sz="2000" i="1">
                <a:solidFill>
                  <a:srgbClr val="0D1F74"/>
                </a:solidFill>
                <a:latin typeface="Arial" panose="020B0604020202020204" pitchFamily="34" charset="0"/>
              </a:defRPr>
            </a:lvl7pPr>
            <a:lvl8pPr marL="3429000" indent="-228600" eaLnBrk="0" fontAlgn="base" hangingPunct="0">
              <a:spcBef>
                <a:spcPct val="0"/>
              </a:spcBef>
              <a:spcAft>
                <a:spcPct val="0"/>
              </a:spcAft>
              <a:defRPr sz="2000" i="1">
                <a:solidFill>
                  <a:srgbClr val="0D1F74"/>
                </a:solidFill>
                <a:latin typeface="Arial" panose="020B0604020202020204" pitchFamily="34" charset="0"/>
              </a:defRPr>
            </a:lvl8pPr>
            <a:lvl9pPr marL="3886200" indent="-228600" eaLnBrk="0" fontAlgn="base" hangingPunct="0">
              <a:spcBef>
                <a:spcPct val="0"/>
              </a:spcBef>
              <a:spcAft>
                <a:spcPct val="0"/>
              </a:spcAft>
              <a:defRPr sz="2000" i="1">
                <a:solidFill>
                  <a:srgbClr val="0D1F74"/>
                </a:solidFill>
                <a:latin typeface="Arial" panose="020B0604020202020204" pitchFamily="34" charset="0"/>
              </a:defRPr>
            </a:lvl9pPr>
          </a:lstStyle>
          <a:p>
            <a:pPr algn="ctr"/>
            <a:r>
              <a:rPr lang="nl-NL" altLang="en-US" sz="1500" dirty="0">
                <a:solidFill>
                  <a:schemeClr val="accent2"/>
                </a:solidFill>
              </a:rPr>
              <a:t>Autorisatiematrix</a:t>
            </a:r>
            <a:endParaRPr lang="en-US" altLang="en-US" sz="1500" dirty="0">
              <a:solidFill>
                <a:schemeClr val="accent2"/>
              </a:solidFill>
            </a:endParaRPr>
          </a:p>
        </p:txBody>
      </p:sp>
      <p:sp>
        <p:nvSpPr>
          <p:cNvPr id="16" name="Text Box 9">
            <a:extLst>
              <a:ext uri="{FF2B5EF4-FFF2-40B4-BE49-F238E27FC236}">
                <a16:creationId xmlns:a16="http://schemas.microsoft.com/office/drawing/2014/main" id="{ACB878FD-3C58-C42D-7445-4FBB1A402189}"/>
              </a:ext>
            </a:extLst>
          </p:cNvPr>
          <p:cNvSpPr txBox="1">
            <a:spLocks noChangeArrowheads="1"/>
          </p:cNvSpPr>
          <p:nvPr/>
        </p:nvSpPr>
        <p:spPr bwMode="auto">
          <a:xfrm>
            <a:off x="2539558" y="4954047"/>
            <a:ext cx="1362843" cy="79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i="1">
                <a:solidFill>
                  <a:srgbClr val="0D1F74"/>
                </a:solidFill>
                <a:latin typeface="Arial" panose="020B0604020202020204" pitchFamily="34" charset="0"/>
              </a:defRPr>
            </a:lvl1pPr>
            <a:lvl2pPr marL="742950" indent="-285750">
              <a:defRPr sz="2000" i="1">
                <a:solidFill>
                  <a:srgbClr val="0D1F74"/>
                </a:solidFill>
                <a:latin typeface="Arial" panose="020B0604020202020204" pitchFamily="34" charset="0"/>
              </a:defRPr>
            </a:lvl2pPr>
            <a:lvl3pPr marL="1143000" indent="-228600">
              <a:defRPr sz="2000" i="1">
                <a:solidFill>
                  <a:srgbClr val="0D1F74"/>
                </a:solidFill>
                <a:latin typeface="Arial" panose="020B0604020202020204" pitchFamily="34" charset="0"/>
              </a:defRPr>
            </a:lvl3pPr>
            <a:lvl4pPr marL="1600200" indent="-228600">
              <a:defRPr sz="2000" i="1">
                <a:solidFill>
                  <a:srgbClr val="0D1F74"/>
                </a:solidFill>
                <a:latin typeface="Arial" panose="020B0604020202020204" pitchFamily="34" charset="0"/>
              </a:defRPr>
            </a:lvl4pPr>
            <a:lvl5pPr marL="2057400" indent="-228600">
              <a:defRPr sz="2000" i="1">
                <a:solidFill>
                  <a:srgbClr val="0D1F74"/>
                </a:solidFill>
                <a:latin typeface="Arial" panose="020B0604020202020204" pitchFamily="34" charset="0"/>
              </a:defRPr>
            </a:lvl5pPr>
            <a:lvl6pPr marL="2514600" indent="-228600" eaLnBrk="0" fontAlgn="base" hangingPunct="0">
              <a:spcBef>
                <a:spcPct val="0"/>
              </a:spcBef>
              <a:spcAft>
                <a:spcPct val="0"/>
              </a:spcAft>
              <a:defRPr sz="2000" i="1">
                <a:solidFill>
                  <a:srgbClr val="0D1F74"/>
                </a:solidFill>
                <a:latin typeface="Arial" panose="020B0604020202020204" pitchFamily="34" charset="0"/>
              </a:defRPr>
            </a:lvl6pPr>
            <a:lvl7pPr marL="2971800" indent="-228600" eaLnBrk="0" fontAlgn="base" hangingPunct="0">
              <a:spcBef>
                <a:spcPct val="0"/>
              </a:spcBef>
              <a:spcAft>
                <a:spcPct val="0"/>
              </a:spcAft>
              <a:defRPr sz="2000" i="1">
                <a:solidFill>
                  <a:srgbClr val="0D1F74"/>
                </a:solidFill>
                <a:latin typeface="Arial" panose="020B0604020202020204" pitchFamily="34" charset="0"/>
              </a:defRPr>
            </a:lvl7pPr>
            <a:lvl8pPr marL="3429000" indent="-228600" eaLnBrk="0" fontAlgn="base" hangingPunct="0">
              <a:spcBef>
                <a:spcPct val="0"/>
              </a:spcBef>
              <a:spcAft>
                <a:spcPct val="0"/>
              </a:spcAft>
              <a:defRPr sz="2000" i="1">
                <a:solidFill>
                  <a:srgbClr val="0D1F74"/>
                </a:solidFill>
                <a:latin typeface="Arial" panose="020B0604020202020204" pitchFamily="34" charset="0"/>
              </a:defRPr>
            </a:lvl8pPr>
            <a:lvl9pPr marL="3886200" indent="-228600" eaLnBrk="0" fontAlgn="base" hangingPunct="0">
              <a:spcBef>
                <a:spcPct val="0"/>
              </a:spcBef>
              <a:spcAft>
                <a:spcPct val="0"/>
              </a:spcAft>
              <a:defRPr sz="2000" i="1">
                <a:solidFill>
                  <a:srgbClr val="0D1F74"/>
                </a:solidFill>
                <a:latin typeface="Arial" panose="020B0604020202020204" pitchFamily="34" charset="0"/>
              </a:defRPr>
            </a:lvl9pPr>
          </a:lstStyle>
          <a:p>
            <a:pPr algn="ctr"/>
            <a:r>
              <a:rPr lang="nl-NL" altLang="en-US" sz="1500" dirty="0" err="1">
                <a:solidFill>
                  <a:schemeClr val="folHlink"/>
                </a:solidFill>
              </a:rPr>
              <a:t>Role</a:t>
            </a:r>
            <a:r>
              <a:rPr lang="nl-NL" altLang="en-US" sz="1500" dirty="0">
                <a:solidFill>
                  <a:schemeClr val="folHlink"/>
                </a:solidFill>
              </a:rPr>
              <a:t> </a:t>
            </a:r>
            <a:r>
              <a:rPr lang="nl-NL" altLang="en-US" sz="1500" dirty="0" err="1">
                <a:solidFill>
                  <a:schemeClr val="folHlink"/>
                </a:solidFill>
              </a:rPr>
              <a:t>based</a:t>
            </a:r>
            <a:endParaRPr lang="nl-NL" altLang="en-US" sz="1500" dirty="0">
              <a:solidFill>
                <a:schemeClr val="folHlink"/>
              </a:solidFill>
            </a:endParaRPr>
          </a:p>
          <a:p>
            <a:pPr algn="ctr"/>
            <a:r>
              <a:rPr lang="nl-NL" altLang="en-US" sz="1500" dirty="0">
                <a:solidFill>
                  <a:schemeClr val="folHlink"/>
                </a:solidFill>
              </a:rPr>
              <a:t>Access control</a:t>
            </a:r>
            <a:endParaRPr lang="en-US" altLang="en-US" sz="1500" dirty="0">
              <a:solidFill>
                <a:schemeClr val="folHlink"/>
              </a:solidFill>
            </a:endParaRPr>
          </a:p>
        </p:txBody>
      </p:sp>
      <p:sp>
        <p:nvSpPr>
          <p:cNvPr id="17" name="Text Box 10">
            <a:extLst>
              <a:ext uri="{FF2B5EF4-FFF2-40B4-BE49-F238E27FC236}">
                <a16:creationId xmlns:a16="http://schemas.microsoft.com/office/drawing/2014/main" id="{5AF63473-C2BF-FA16-C5CB-AAD43A1FBEF2}"/>
              </a:ext>
            </a:extLst>
          </p:cNvPr>
          <p:cNvSpPr txBox="1">
            <a:spLocks noChangeArrowheads="1"/>
          </p:cNvSpPr>
          <p:nvPr/>
        </p:nvSpPr>
        <p:spPr bwMode="auto">
          <a:xfrm rot="1876663">
            <a:off x="3840652" y="4586802"/>
            <a:ext cx="13141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i="1">
                <a:solidFill>
                  <a:srgbClr val="0D1F74"/>
                </a:solidFill>
                <a:latin typeface="Arial" panose="020B0604020202020204" pitchFamily="34" charset="0"/>
              </a:defRPr>
            </a:lvl1pPr>
            <a:lvl2pPr marL="742950" indent="-285750">
              <a:defRPr sz="2000" i="1">
                <a:solidFill>
                  <a:srgbClr val="0D1F74"/>
                </a:solidFill>
                <a:latin typeface="Arial" panose="020B0604020202020204" pitchFamily="34" charset="0"/>
              </a:defRPr>
            </a:lvl2pPr>
            <a:lvl3pPr marL="1143000" indent="-228600">
              <a:defRPr sz="2000" i="1">
                <a:solidFill>
                  <a:srgbClr val="0D1F74"/>
                </a:solidFill>
                <a:latin typeface="Arial" panose="020B0604020202020204" pitchFamily="34" charset="0"/>
              </a:defRPr>
            </a:lvl3pPr>
            <a:lvl4pPr marL="1600200" indent="-228600">
              <a:defRPr sz="2000" i="1">
                <a:solidFill>
                  <a:srgbClr val="0D1F74"/>
                </a:solidFill>
                <a:latin typeface="Arial" panose="020B0604020202020204" pitchFamily="34" charset="0"/>
              </a:defRPr>
            </a:lvl4pPr>
            <a:lvl5pPr marL="2057400" indent="-228600">
              <a:defRPr sz="2000" i="1">
                <a:solidFill>
                  <a:srgbClr val="0D1F74"/>
                </a:solidFill>
                <a:latin typeface="Arial" panose="020B0604020202020204" pitchFamily="34" charset="0"/>
              </a:defRPr>
            </a:lvl5pPr>
            <a:lvl6pPr marL="2514600" indent="-228600" eaLnBrk="0" fontAlgn="base" hangingPunct="0">
              <a:spcBef>
                <a:spcPct val="0"/>
              </a:spcBef>
              <a:spcAft>
                <a:spcPct val="0"/>
              </a:spcAft>
              <a:defRPr sz="2000" i="1">
                <a:solidFill>
                  <a:srgbClr val="0D1F74"/>
                </a:solidFill>
                <a:latin typeface="Arial" panose="020B0604020202020204" pitchFamily="34" charset="0"/>
              </a:defRPr>
            </a:lvl6pPr>
            <a:lvl7pPr marL="2971800" indent="-228600" eaLnBrk="0" fontAlgn="base" hangingPunct="0">
              <a:spcBef>
                <a:spcPct val="0"/>
              </a:spcBef>
              <a:spcAft>
                <a:spcPct val="0"/>
              </a:spcAft>
              <a:defRPr sz="2000" i="1">
                <a:solidFill>
                  <a:srgbClr val="0D1F74"/>
                </a:solidFill>
                <a:latin typeface="Arial" panose="020B0604020202020204" pitchFamily="34" charset="0"/>
              </a:defRPr>
            </a:lvl7pPr>
            <a:lvl8pPr marL="3429000" indent="-228600" eaLnBrk="0" fontAlgn="base" hangingPunct="0">
              <a:spcBef>
                <a:spcPct val="0"/>
              </a:spcBef>
              <a:spcAft>
                <a:spcPct val="0"/>
              </a:spcAft>
              <a:defRPr sz="2000" i="1">
                <a:solidFill>
                  <a:srgbClr val="0D1F74"/>
                </a:solidFill>
                <a:latin typeface="Arial" panose="020B0604020202020204" pitchFamily="34" charset="0"/>
              </a:defRPr>
            </a:lvl8pPr>
            <a:lvl9pPr marL="3886200" indent="-228600" eaLnBrk="0" fontAlgn="base" hangingPunct="0">
              <a:spcBef>
                <a:spcPct val="0"/>
              </a:spcBef>
              <a:spcAft>
                <a:spcPct val="0"/>
              </a:spcAft>
              <a:defRPr sz="2000" i="1">
                <a:solidFill>
                  <a:srgbClr val="0D1F74"/>
                </a:solidFill>
                <a:latin typeface="Arial" panose="020B0604020202020204" pitchFamily="34" charset="0"/>
              </a:defRPr>
            </a:lvl9pPr>
          </a:lstStyle>
          <a:p>
            <a:pPr algn="ctr"/>
            <a:r>
              <a:rPr lang="nl-NL" altLang="en-US" sz="1500" dirty="0" err="1">
                <a:solidFill>
                  <a:schemeClr val="hlink"/>
                </a:solidFill>
              </a:rPr>
              <a:t>Need-to-know</a:t>
            </a:r>
            <a:endParaRPr lang="en-US" altLang="en-US" sz="1500" dirty="0">
              <a:solidFill>
                <a:schemeClr val="hlink"/>
              </a:solidFill>
            </a:endParaRPr>
          </a:p>
        </p:txBody>
      </p:sp>
      <p:sp>
        <p:nvSpPr>
          <p:cNvPr id="18" name="Text Box 4">
            <a:extLst>
              <a:ext uri="{FF2B5EF4-FFF2-40B4-BE49-F238E27FC236}">
                <a16:creationId xmlns:a16="http://schemas.microsoft.com/office/drawing/2014/main" id="{350B3CF5-247F-468F-31DD-C596CC29FCE7}"/>
              </a:ext>
            </a:extLst>
          </p:cNvPr>
          <p:cNvSpPr txBox="1">
            <a:spLocks noChangeArrowheads="1"/>
          </p:cNvSpPr>
          <p:nvPr/>
        </p:nvSpPr>
        <p:spPr bwMode="auto">
          <a:xfrm>
            <a:off x="6463443" y="3938971"/>
            <a:ext cx="21207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i="1">
                <a:solidFill>
                  <a:srgbClr val="0D1F74"/>
                </a:solidFill>
                <a:latin typeface="Arial" panose="020B0604020202020204" pitchFamily="34" charset="0"/>
              </a:defRPr>
            </a:lvl1pPr>
            <a:lvl2pPr marL="742950" indent="-285750">
              <a:defRPr sz="2000" i="1">
                <a:solidFill>
                  <a:srgbClr val="0D1F74"/>
                </a:solidFill>
                <a:latin typeface="Arial" panose="020B0604020202020204" pitchFamily="34" charset="0"/>
              </a:defRPr>
            </a:lvl2pPr>
            <a:lvl3pPr marL="1143000" indent="-228600">
              <a:defRPr sz="2000" i="1">
                <a:solidFill>
                  <a:srgbClr val="0D1F74"/>
                </a:solidFill>
                <a:latin typeface="Arial" panose="020B0604020202020204" pitchFamily="34" charset="0"/>
              </a:defRPr>
            </a:lvl3pPr>
            <a:lvl4pPr marL="1600200" indent="-228600">
              <a:defRPr sz="2000" i="1">
                <a:solidFill>
                  <a:srgbClr val="0D1F74"/>
                </a:solidFill>
                <a:latin typeface="Arial" panose="020B0604020202020204" pitchFamily="34" charset="0"/>
              </a:defRPr>
            </a:lvl4pPr>
            <a:lvl5pPr marL="2057400" indent="-228600">
              <a:defRPr sz="2000" i="1">
                <a:solidFill>
                  <a:srgbClr val="0D1F74"/>
                </a:solidFill>
                <a:latin typeface="Arial" panose="020B0604020202020204" pitchFamily="34" charset="0"/>
              </a:defRPr>
            </a:lvl5pPr>
            <a:lvl6pPr marL="2514600" indent="-228600" eaLnBrk="0" fontAlgn="base" hangingPunct="0">
              <a:spcBef>
                <a:spcPct val="0"/>
              </a:spcBef>
              <a:spcAft>
                <a:spcPct val="0"/>
              </a:spcAft>
              <a:defRPr sz="2000" i="1">
                <a:solidFill>
                  <a:srgbClr val="0D1F74"/>
                </a:solidFill>
                <a:latin typeface="Arial" panose="020B0604020202020204" pitchFamily="34" charset="0"/>
              </a:defRPr>
            </a:lvl6pPr>
            <a:lvl7pPr marL="2971800" indent="-228600" eaLnBrk="0" fontAlgn="base" hangingPunct="0">
              <a:spcBef>
                <a:spcPct val="0"/>
              </a:spcBef>
              <a:spcAft>
                <a:spcPct val="0"/>
              </a:spcAft>
              <a:defRPr sz="2000" i="1">
                <a:solidFill>
                  <a:srgbClr val="0D1F74"/>
                </a:solidFill>
                <a:latin typeface="Arial" panose="020B0604020202020204" pitchFamily="34" charset="0"/>
              </a:defRPr>
            </a:lvl7pPr>
            <a:lvl8pPr marL="3429000" indent="-228600" eaLnBrk="0" fontAlgn="base" hangingPunct="0">
              <a:spcBef>
                <a:spcPct val="0"/>
              </a:spcBef>
              <a:spcAft>
                <a:spcPct val="0"/>
              </a:spcAft>
              <a:defRPr sz="2000" i="1">
                <a:solidFill>
                  <a:srgbClr val="0D1F74"/>
                </a:solidFill>
                <a:latin typeface="Arial" panose="020B0604020202020204" pitchFamily="34" charset="0"/>
              </a:defRPr>
            </a:lvl8pPr>
            <a:lvl9pPr marL="3886200" indent="-228600" eaLnBrk="0" fontAlgn="base" hangingPunct="0">
              <a:spcBef>
                <a:spcPct val="0"/>
              </a:spcBef>
              <a:spcAft>
                <a:spcPct val="0"/>
              </a:spcAft>
              <a:defRPr sz="2000" i="1">
                <a:solidFill>
                  <a:srgbClr val="0D1F74"/>
                </a:solidFill>
                <a:latin typeface="Arial" panose="020B0604020202020204" pitchFamily="34" charset="0"/>
              </a:defRPr>
            </a:lvl9pPr>
          </a:lstStyle>
          <a:p>
            <a:pPr algn="ctr"/>
            <a:r>
              <a:rPr lang="nl-NL" altLang="en-US" sz="2800" b="1" i="0" dirty="0" err="1">
                <a:solidFill>
                  <a:schemeClr val="tx1"/>
                </a:solidFill>
              </a:rPr>
              <a:t>Logging</a:t>
            </a:r>
            <a:endParaRPr lang="nl-NL" altLang="en-US" sz="2800" b="1" i="0" dirty="0">
              <a:solidFill>
                <a:schemeClr val="tx1"/>
              </a:solidFill>
            </a:endParaRPr>
          </a:p>
        </p:txBody>
      </p:sp>
      <p:sp>
        <p:nvSpPr>
          <p:cNvPr id="19" name="Text Box 9">
            <a:extLst>
              <a:ext uri="{FF2B5EF4-FFF2-40B4-BE49-F238E27FC236}">
                <a16:creationId xmlns:a16="http://schemas.microsoft.com/office/drawing/2014/main" id="{9A095997-16F6-5D4E-D06E-8F0114B0E973}"/>
              </a:ext>
            </a:extLst>
          </p:cNvPr>
          <p:cNvSpPr txBox="1">
            <a:spLocks noChangeArrowheads="1"/>
          </p:cNvSpPr>
          <p:nvPr/>
        </p:nvSpPr>
        <p:spPr bwMode="auto">
          <a:xfrm>
            <a:off x="6848766" y="4677048"/>
            <a:ext cx="93704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i="1">
                <a:solidFill>
                  <a:srgbClr val="0D1F74"/>
                </a:solidFill>
                <a:latin typeface="Arial" panose="020B0604020202020204" pitchFamily="34" charset="0"/>
              </a:defRPr>
            </a:lvl1pPr>
            <a:lvl2pPr marL="742950" indent="-285750">
              <a:defRPr sz="2000" i="1">
                <a:solidFill>
                  <a:srgbClr val="0D1F74"/>
                </a:solidFill>
                <a:latin typeface="Arial" panose="020B0604020202020204" pitchFamily="34" charset="0"/>
              </a:defRPr>
            </a:lvl2pPr>
            <a:lvl3pPr marL="1143000" indent="-228600">
              <a:defRPr sz="2000" i="1">
                <a:solidFill>
                  <a:srgbClr val="0D1F74"/>
                </a:solidFill>
                <a:latin typeface="Arial" panose="020B0604020202020204" pitchFamily="34" charset="0"/>
              </a:defRPr>
            </a:lvl3pPr>
            <a:lvl4pPr marL="1600200" indent="-228600">
              <a:defRPr sz="2000" i="1">
                <a:solidFill>
                  <a:srgbClr val="0D1F74"/>
                </a:solidFill>
                <a:latin typeface="Arial" panose="020B0604020202020204" pitchFamily="34" charset="0"/>
              </a:defRPr>
            </a:lvl4pPr>
            <a:lvl5pPr marL="2057400" indent="-228600">
              <a:defRPr sz="2000" i="1">
                <a:solidFill>
                  <a:srgbClr val="0D1F74"/>
                </a:solidFill>
                <a:latin typeface="Arial" panose="020B0604020202020204" pitchFamily="34" charset="0"/>
              </a:defRPr>
            </a:lvl5pPr>
            <a:lvl6pPr marL="2514600" indent="-228600" eaLnBrk="0" fontAlgn="base" hangingPunct="0">
              <a:spcBef>
                <a:spcPct val="0"/>
              </a:spcBef>
              <a:spcAft>
                <a:spcPct val="0"/>
              </a:spcAft>
              <a:defRPr sz="2000" i="1">
                <a:solidFill>
                  <a:srgbClr val="0D1F74"/>
                </a:solidFill>
                <a:latin typeface="Arial" panose="020B0604020202020204" pitchFamily="34" charset="0"/>
              </a:defRPr>
            </a:lvl6pPr>
            <a:lvl7pPr marL="2971800" indent="-228600" eaLnBrk="0" fontAlgn="base" hangingPunct="0">
              <a:spcBef>
                <a:spcPct val="0"/>
              </a:spcBef>
              <a:spcAft>
                <a:spcPct val="0"/>
              </a:spcAft>
              <a:defRPr sz="2000" i="1">
                <a:solidFill>
                  <a:srgbClr val="0D1F74"/>
                </a:solidFill>
                <a:latin typeface="Arial" panose="020B0604020202020204" pitchFamily="34" charset="0"/>
              </a:defRPr>
            </a:lvl7pPr>
            <a:lvl8pPr marL="3429000" indent="-228600" eaLnBrk="0" fontAlgn="base" hangingPunct="0">
              <a:spcBef>
                <a:spcPct val="0"/>
              </a:spcBef>
              <a:spcAft>
                <a:spcPct val="0"/>
              </a:spcAft>
              <a:defRPr sz="2000" i="1">
                <a:solidFill>
                  <a:srgbClr val="0D1F74"/>
                </a:solidFill>
                <a:latin typeface="Arial" panose="020B0604020202020204" pitchFamily="34" charset="0"/>
              </a:defRPr>
            </a:lvl8pPr>
            <a:lvl9pPr marL="3886200" indent="-228600" eaLnBrk="0" fontAlgn="base" hangingPunct="0">
              <a:spcBef>
                <a:spcPct val="0"/>
              </a:spcBef>
              <a:spcAft>
                <a:spcPct val="0"/>
              </a:spcAft>
              <a:defRPr sz="2000" i="1">
                <a:solidFill>
                  <a:srgbClr val="0D1F74"/>
                </a:solidFill>
                <a:latin typeface="Arial" panose="020B0604020202020204" pitchFamily="34" charset="0"/>
              </a:defRPr>
            </a:lvl9pPr>
          </a:lstStyle>
          <a:p>
            <a:pPr algn="ctr"/>
            <a:r>
              <a:rPr lang="nl-NL" altLang="en-US" sz="1500" dirty="0">
                <a:solidFill>
                  <a:schemeClr val="tx2"/>
                </a:solidFill>
              </a:rPr>
              <a:t>Audit </a:t>
            </a:r>
            <a:r>
              <a:rPr lang="nl-NL" altLang="en-US" sz="1500" dirty="0" err="1">
                <a:solidFill>
                  <a:schemeClr val="tx2"/>
                </a:solidFill>
              </a:rPr>
              <a:t>trail</a:t>
            </a:r>
            <a:endParaRPr lang="en-US" altLang="en-US" sz="1500" dirty="0">
              <a:solidFill>
                <a:schemeClr val="tx2"/>
              </a:solidFill>
            </a:endParaRPr>
          </a:p>
        </p:txBody>
      </p:sp>
    </p:spTree>
    <p:extLst>
      <p:ext uri="{BB962C8B-B14F-4D97-AF65-F5344CB8AC3E}">
        <p14:creationId xmlns:p14="http://schemas.microsoft.com/office/powerpoint/2010/main" val="2191955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58518"/>
            <a:ext cx="6373813" cy="542584"/>
          </a:xfrm>
        </p:spPr>
        <p:txBody>
          <a:bodyPr/>
          <a:lstStyle/>
          <a:p>
            <a:r>
              <a:rPr lang="nl-NL" dirty="0"/>
              <a:t>Historie NEN 7510</a:t>
            </a:r>
          </a:p>
        </p:txBody>
      </p:sp>
      <p:sp>
        <p:nvSpPr>
          <p:cNvPr id="3" name="Text Placeholder 2"/>
          <p:cNvSpPr>
            <a:spLocks noGrp="1"/>
          </p:cNvSpPr>
          <p:nvPr>
            <p:ph type="body" sz="quarter" idx="13"/>
          </p:nvPr>
        </p:nvSpPr>
        <p:spPr>
          <a:xfrm>
            <a:off x="839788" y="2744788"/>
            <a:ext cx="8868988" cy="3168650"/>
          </a:xfrm>
        </p:spPr>
        <p:txBody>
          <a:bodyPr/>
          <a:lstStyle/>
          <a:p>
            <a:pPr marL="342900" indent="-342900">
              <a:buFont typeface="Arial" panose="020B0604020202020204" pitchFamily="34" charset="0"/>
              <a:buChar char="•"/>
            </a:pPr>
            <a:r>
              <a:rPr lang="nl-NL" dirty="0"/>
              <a:t>Eerste versie in </a:t>
            </a:r>
            <a:r>
              <a:rPr lang="nl-NL" b="1" dirty="0"/>
              <a:t>2004</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Revisies in </a:t>
            </a:r>
            <a:r>
              <a:rPr lang="nl-NL" b="1" dirty="0"/>
              <a:t>2011</a:t>
            </a:r>
            <a:r>
              <a:rPr lang="nl-NL" dirty="0"/>
              <a:t> en in </a:t>
            </a:r>
            <a:r>
              <a:rPr lang="nl-NL" b="1" dirty="0"/>
              <a:t>2017</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Huidige versie (</a:t>
            </a:r>
            <a:r>
              <a:rPr lang="nl-NL" b="1" dirty="0"/>
              <a:t>2017</a:t>
            </a:r>
            <a:r>
              <a:rPr lang="nl-NL" dirty="0"/>
              <a:t>):</a:t>
            </a:r>
          </a:p>
          <a:p>
            <a:pPr marL="792163" lvl="1" indent="-342900">
              <a:buFont typeface="Arial" panose="020B0604020202020204" pitchFamily="34" charset="0"/>
              <a:buChar char="•"/>
            </a:pPr>
            <a:r>
              <a:rPr lang="nl-NL" b="0" dirty="0"/>
              <a:t>NEN 7510 deel I, ISMS</a:t>
            </a:r>
          </a:p>
          <a:p>
            <a:pPr marL="792163" lvl="1" indent="-342900">
              <a:buFont typeface="Arial" panose="020B0604020202020204" pitchFamily="34" charset="0"/>
              <a:buChar char="•"/>
            </a:pPr>
            <a:r>
              <a:rPr lang="nl-NL" b="0" dirty="0"/>
              <a:t>NEN 7510 deel II, Beheersmaatregelen</a:t>
            </a:r>
          </a:p>
        </p:txBody>
      </p:sp>
      <p:sp>
        <p:nvSpPr>
          <p:cNvPr id="5" name="Text Placeholder 4"/>
          <p:cNvSpPr>
            <a:spLocks noGrp="1"/>
          </p:cNvSpPr>
          <p:nvPr>
            <p:ph type="body" sz="quarter" idx="14"/>
          </p:nvPr>
        </p:nvSpPr>
        <p:spPr/>
        <p:txBody>
          <a:bodyPr/>
          <a:lstStyle/>
          <a:p>
            <a:endParaRPr lang="nl-NL"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2013" y="2744788"/>
            <a:ext cx="4436533" cy="1718720"/>
          </a:xfrm>
          <a:prstGeom prst="rect">
            <a:avLst/>
          </a:prstGeom>
        </p:spPr>
      </p:pic>
    </p:spTree>
    <p:extLst>
      <p:ext uri="{BB962C8B-B14F-4D97-AF65-F5344CB8AC3E}">
        <p14:creationId xmlns:p14="http://schemas.microsoft.com/office/powerpoint/2010/main" val="1122577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611" y="663563"/>
            <a:ext cx="6373813" cy="542584"/>
          </a:xfrm>
        </p:spPr>
        <p:txBody>
          <a:bodyPr/>
          <a:lstStyle/>
          <a:p>
            <a:r>
              <a:rPr lang="nl-NL" dirty="0"/>
              <a:t>Waarom NEN 7510?</a:t>
            </a:r>
          </a:p>
        </p:txBody>
      </p:sp>
      <p:sp>
        <p:nvSpPr>
          <p:cNvPr id="3" name="Text Placeholder 2"/>
          <p:cNvSpPr>
            <a:spLocks noGrp="1"/>
          </p:cNvSpPr>
          <p:nvPr>
            <p:ph type="body" sz="quarter" idx="13"/>
          </p:nvPr>
        </p:nvSpPr>
        <p:spPr>
          <a:xfrm>
            <a:off x="839788" y="1728316"/>
            <a:ext cx="7927694" cy="4185122"/>
          </a:xfrm>
        </p:spPr>
        <p:txBody>
          <a:bodyPr/>
          <a:lstStyle/>
          <a:p>
            <a:pPr marL="342900" indent="-342900">
              <a:buFont typeface="Arial" panose="020B0604020202020204" pitchFamily="34" charset="0"/>
              <a:buChar char="•"/>
            </a:pPr>
            <a:r>
              <a:rPr lang="nl-NL" dirty="0"/>
              <a:t>Onderling vertrouwen tussen ‘zakenpartners’, ook bij de gegevensuitwisseling in de zorg</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Aantoonbare zorgvuldigheid in de omgang met (vertrouwelijke) informatie</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Stelt eisen aan organisatie, personeel, techniek en fysieke inrichting</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NEN 7510 is een ‘merk’ en wordt genoemd in wetgeving</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Eén van de basisnormen in het EGIZ-stelsel</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p:txBody>
      </p:sp>
      <p:pic>
        <p:nvPicPr>
          <p:cNvPr id="7" name="Picture Placeholder 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990" r="16990"/>
          <a:stretch>
            <a:fillRect/>
          </a:stretch>
        </p:blipFill>
        <p:spPr>
          <a:xfrm>
            <a:off x="8866557" y="0"/>
            <a:ext cx="3325443" cy="3363421"/>
          </a:xfrm>
        </p:spPr>
      </p:pic>
    </p:spTree>
    <p:extLst>
      <p:ext uri="{BB962C8B-B14F-4D97-AF65-F5344CB8AC3E}">
        <p14:creationId xmlns:p14="http://schemas.microsoft.com/office/powerpoint/2010/main" val="371912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8D1AA6EC-5E6D-A12D-4C4C-4781F2536EB2}"/>
              </a:ext>
            </a:extLst>
          </p:cNvPr>
          <p:cNvPicPr>
            <a:picLocks noGrp="1" noChangeAspect="1"/>
          </p:cNvPicPr>
          <p:nvPr>
            <p:ph type="pic" sz="quarter" idx="11"/>
          </p:nvPr>
        </p:nvPicPr>
        <p:blipFill rotWithShape="1">
          <a:blip r:embed="rId2"/>
          <a:srcRect t="-1" b="18136"/>
          <a:stretch/>
        </p:blipFill>
        <p:spPr>
          <a:xfrm>
            <a:off x="0" y="0"/>
            <a:ext cx="12192000" cy="6858000"/>
          </a:xfrm>
        </p:spPr>
      </p:pic>
      <p:sp>
        <p:nvSpPr>
          <p:cNvPr id="6" name="Tijdelijke aanduiding voor tekst 5">
            <a:extLst>
              <a:ext uri="{FF2B5EF4-FFF2-40B4-BE49-F238E27FC236}">
                <a16:creationId xmlns:a16="http://schemas.microsoft.com/office/drawing/2014/main" id="{29D5B0A1-89A6-A67D-E9EF-8E282462AF60}"/>
              </a:ext>
            </a:extLst>
          </p:cNvPr>
          <p:cNvSpPr>
            <a:spLocks noGrp="1"/>
          </p:cNvSpPr>
          <p:nvPr>
            <p:ph type="body" sz="quarter" idx="13"/>
          </p:nvPr>
        </p:nvSpPr>
        <p:spPr/>
        <p:txBody>
          <a:bodyPr/>
          <a:lstStyle/>
          <a:p>
            <a:r>
              <a:rPr lang="nl-NL" dirty="0">
                <a:solidFill>
                  <a:srgbClr val="FF0000"/>
                </a:solidFill>
              </a:rPr>
              <a:t>NEN</a:t>
            </a:r>
          </a:p>
        </p:txBody>
      </p:sp>
      <p:sp>
        <p:nvSpPr>
          <p:cNvPr id="5" name="Tijdelijke aanduiding voor tekst 4">
            <a:extLst>
              <a:ext uri="{FF2B5EF4-FFF2-40B4-BE49-F238E27FC236}">
                <a16:creationId xmlns:a16="http://schemas.microsoft.com/office/drawing/2014/main" id="{81F6F15A-36BB-F01E-2FE9-6DF57C5B8D44}"/>
              </a:ext>
            </a:extLst>
          </p:cNvPr>
          <p:cNvSpPr>
            <a:spLocks noGrp="1"/>
          </p:cNvSpPr>
          <p:nvPr>
            <p:ph type="body" idx="10"/>
          </p:nvPr>
        </p:nvSpPr>
        <p:spPr/>
        <p:txBody>
          <a:bodyPr/>
          <a:lstStyle/>
          <a:p>
            <a:endParaRPr lang="nl-NL"/>
          </a:p>
        </p:txBody>
      </p:sp>
    </p:spTree>
    <p:extLst>
      <p:ext uri="{BB962C8B-B14F-4D97-AF65-F5344CB8AC3E}">
        <p14:creationId xmlns:p14="http://schemas.microsoft.com/office/powerpoint/2010/main" val="1982687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094" y="593780"/>
            <a:ext cx="6373813" cy="1085169"/>
          </a:xfrm>
        </p:spPr>
        <p:txBody>
          <a:bodyPr/>
          <a:lstStyle/>
          <a:p>
            <a:r>
              <a:rPr lang="nl-NL" dirty="0"/>
              <a:t>Waarom aanvullingen voor de zorg?</a:t>
            </a:r>
          </a:p>
        </p:txBody>
      </p:sp>
      <p:sp>
        <p:nvSpPr>
          <p:cNvPr id="3" name="Text Placeholder 2"/>
          <p:cNvSpPr>
            <a:spLocks noGrp="1"/>
          </p:cNvSpPr>
          <p:nvPr>
            <p:ph type="body" sz="quarter" idx="13"/>
          </p:nvPr>
        </p:nvSpPr>
        <p:spPr/>
        <p:txBody>
          <a:bodyPr/>
          <a:lstStyle/>
          <a:p>
            <a:pPr marL="342900" indent="-342900">
              <a:buFont typeface="Arial" panose="020B0604020202020204" pitchFamily="34" charset="0"/>
              <a:buChar char="•"/>
            </a:pPr>
            <a:r>
              <a:rPr lang="nl-NL" dirty="0"/>
              <a:t>Bijzondere functionele eisen aan informatievoorziening en informatiebeveiliging</a:t>
            </a:r>
          </a:p>
          <a:p>
            <a:pPr marL="342900" indent="-342900">
              <a:buFont typeface="Arial" panose="020B0604020202020204" pitchFamily="34" charset="0"/>
              <a:buChar char="•"/>
            </a:pPr>
            <a:r>
              <a:rPr lang="nl-NL" dirty="0"/>
              <a:t>Bijzondere risico’s vanwege de omgang met bijzondere persoonsgegevens</a:t>
            </a:r>
          </a:p>
          <a:p>
            <a:pPr marL="342900" indent="-342900">
              <a:buFont typeface="Arial" panose="020B0604020202020204" pitchFamily="34" charset="0"/>
              <a:buChar char="•"/>
            </a:pPr>
            <a:r>
              <a:rPr lang="nl-NL" dirty="0"/>
              <a:t>Zorginstellingen zijn open &gt; kwetsbaar</a:t>
            </a:r>
          </a:p>
          <a:p>
            <a:pPr marL="342900" indent="-342900">
              <a:buFont typeface="Arial" panose="020B0604020202020204" pitchFamily="34" charset="0"/>
              <a:buChar char="•"/>
            </a:pPr>
            <a:r>
              <a:rPr lang="nl-NL" dirty="0"/>
              <a:t>Verantwoordelijkheden en plichten voor zorgaanbieders en zorgverleners</a:t>
            </a:r>
          </a:p>
          <a:p>
            <a:pPr marL="342900" indent="-342900">
              <a:buFont typeface="Arial" panose="020B0604020202020204" pitchFamily="34" charset="0"/>
              <a:buChar char="•"/>
            </a:pPr>
            <a:r>
              <a:rPr lang="nl-NL" dirty="0"/>
              <a:t>Specifieke waarborgen voor de beschikbaarheid, integriteit en vertrouwelijkheid</a:t>
            </a:r>
          </a:p>
        </p:txBody>
      </p:sp>
      <p:pic>
        <p:nvPicPr>
          <p:cNvPr id="8" name="Picture Placeholder 7"/>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543" r="22543"/>
          <a:stretch>
            <a:fillRect/>
          </a:stretch>
        </p:blipFill>
        <p:spPr/>
      </p:pic>
      <p:sp>
        <p:nvSpPr>
          <p:cNvPr id="5" name="Text Placeholder 4"/>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2136262144"/>
      </p:ext>
    </p:extLst>
  </p:cSld>
  <p:clrMapOvr>
    <a:masterClrMapping/>
  </p:clrMapOvr>
</p:sld>
</file>

<file path=ppt/theme/theme1.xml><?xml version="1.0" encoding="utf-8"?>
<a:theme xmlns:a="http://schemas.openxmlformats.org/drawingml/2006/main" name="NEN">
  <a:themeElements>
    <a:clrScheme name="NEN 2023">
      <a:dk1>
        <a:srgbClr val="000000"/>
      </a:dk1>
      <a:lt1>
        <a:srgbClr val="FFFFFF"/>
      </a:lt1>
      <a:dk2>
        <a:srgbClr val="000000"/>
      </a:dk2>
      <a:lt2>
        <a:srgbClr val="FFFFFF"/>
      </a:lt2>
      <a:accent1>
        <a:srgbClr val="0082AB"/>
      </a:accent1>
      <a:accent2>
        <a:srgbClr val="B2E500"/>
      </a:accent2>
      <a:accent3>
        <a:srgbClr val="AED0D2"/>
      </a:accent3>
      <a:accent4>
        <a:srgbClr val="00536D"/>
      </a:accent4>
      <a:accent5>
        <a:srgbClr val="EBF4E9"/>
      </a:accent5>
      <a:accent6>
        <a:srgbClr val="0082A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72000" tIns="72000" rIns="72000" bIns="72000" rtlCol="0" anchor="ctr"/>
      <a:lstStyle>
        <a:defPPr algn="ctr">
          <a:defRPr sz="13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300" smtClean="0"/>
        </a:defPPr>
      </a:lstStyle>
    </a:txDef>
  </a:objectDefaults>
  <a:extraClrSchemeLst/>
  <a:extLst>
    <a:ext uri="{05A4C25C-085E-4340-85A3-A5531E510DB2}">
      <thm15:themeFamily xmlns:thm15="http://schemas.microsoft.com/office/thememl/2012/main" name="PPT Template NEN nieuw logo.potx" id="{BEC102F6-970E-4B8C-A3B8-76D8E49D0014}" vid="{ACBD78B4-3779-48B4-A0F7-A5F4C48B35DA}"/>
    </a:ext>
  </a:extLst>
</a:theme>
</file>

<file path=ppt/theme/theme2.xml><?xml version="1.0" encoding="utf-8"?>
<a:theme xmlns:a="http://schemas.openxmlformats.org/drawingml/2006/main" name="1_NEN">
  <a:themeElements>
    <a:clrScheme name="NEN 2023">
      <a:dk1>
        <a:srgbClr val="000000"/>
      </a:dk1>
      <a:lt1>
        <a:srgbClr val="FFFFFF"/>
      </a:lt1>
      <a:dk2>
        <a:srgbClr val="000000"/>
      </a:dk2>
      <a:lt2>
        <a:srgbClr val="FFFFFF"/>
      </a:lt2>
      <a:accent1>
        <a:srgbClr val="0082AB"/>
      </a:accent1>
      <a:accent2>
        <a:srgbClr val="B2E500"/>
      </a:accent2>
      <a:accent3>
        <a:srgbClr val="AED0D2"/>
      </a:accent3>
      <a:accent4>
        <a:srgbClr val="00536D"/>
      </a:accent4>
      <a:accent5>
        <a:srgbClr val="EBF4E9"/>
      </a:accent5>
      <a:accent6>
        <a:srgbClr val="0082A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72000" tIns="72000" rIns="72000" bIns="72000" rtlCol="0" anchor="ctr"/>
      <a:lstStyle>
        <a:defPPr algn="ctr">
          <a:defRPr sz="13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300" smtClean="0"/>
        </a:defPPr>
      </a:lstStyle>
    </a:txDef>
  </a:objectDefaults>
  <a:extraClrSchemeLst/>
  <a:extLst>
    <a:ext uri="{05A4C25C-085E-4340-85A3-A5531E510DB2}">
      <thm15:themeFamily xmlns:thm15="http://schemas.microsoft.com/office/thememl/2012/main" name="PPT Template NEN nieuw logo.potx" id="{BEC102F6-970E-4B8C-A3B8-76D8E49D0014}" vid="{ACBD78B4-3779-48B4-A0F7-A5F4C48B35DA}"/>
    </a:ext>
  </a:extLst>
</a:theme>
</file>

<file path=ppt/theme/theme3.xml><?xml version="1.0" encoding="utf-8"?>
<a:theme xmlns:a="http://schemas.openxmlformats.org/drawingml/2006/main" name="Huisstijl">
  <a:themeElements>
    <a:clrScheme name="Kleuren NEN">
      <a:dk1>
        <a:srgbClr val="000000"/>
      </a:dk1>
      <a:lt1>
        <a:srgbClr val="FFFFFF"/>
      </a:lt1>
      <a:dk2>
        <a:srgbClr val="0082AB"/>
      </a:dk2>
      <a:lt2>
        <a:srgbClr val="FFFFFF"/>
      </a:lt2>
      <a:accent1>
        <a:srgbClr val="0082AB"/>
      </a:accent1>
      <a:accent2>
        <a:srgbClr val="B2E500"/>
      </a:accent2>
      <a:accent3>
        <a:srgbClr val="AED0D2"/>
      </a:accent3>
      <a:accent4>
        <a:srgbClr val="00536D"/>
      </a:accent4>
      <a:accent5>
        <a:srgbClr val="EBF4E9"/>
      </a:accent5>
      <a:accent6>
        <a:srgbClr val="0082AC"/>
      </a:accent6>
      <a:hlink>
        <a:srgbClr val="000000"/>
      </a:hlink>
      <a:folHlink>
        <a:srgbClr val="000000"/>
      </a:folHlink>
    </a:clrScheme>
    <a:fontScheme name="Lettertypen NE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NEN.potx" id="{99027B14-0CCF-4852-92DA-34920665650E}" vid="{0900242E-0DDB-4614-8DFA-C286B2BB37D6}"/>
    </a:ext>
  </a:extLst>
</a:theme>
</file>

<file path=ppt/theme/theme4.xml><?xml version="1.0" encoding="utf-8"?>
<a:theme xmlns:a="http://schemas.openxmlformats.org/drawingml/2006/main" name="Kantoorthema">
  <a:themeElements>
    <a:clrScheme name="NEN">
      <a:dk1>
        <a:sysClr val="windowText" lastClr="000000"/>
      </a:dk1>
      <a:lt1>
        <a:sysClr val="window" lastClr="FFFFFF"/>
      </a:lt1>
      <a:dk2>
        <a:srgbClr val="000000"/>
      </a:dk2>
      <a:lt2>
        <a:srgbClr val="FFFFFF"/>
      </a:lt2>
      <a:accent1>
        <a:srgbClr val="00205B"/>
      </a:accent1>
      <a:accent2>
        <a:srgbClr val="306AB2"/>
      </a:accent2>
      <a:accent3>
        <a:srgbClr val="EBF1FA"/>
      </a:accent3>
      <a:accent4>
        <a:srgbClr val="00838B"/>
      </a:accent4>
      <a:accent5>
        <a:srgbClr val="EDF6EE"/>
      </a:accent5>
      <a:accent6>
        <a:srgbClr val="D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NEN">
      <a:dk1>
        <a:sysClr val="windowText" lastClr="000000"/>
      </a:dk1>
      <a:lt1>
        <a:sysClr val="window" lastClr="FFFFFF"/>
      </a:lt1>
      <a:dk2>
        <a:srgbClr val="000000"/>
      </a:dk2>
      <a:lt2>
        <a:srgbClr val="FFFFFF"/>
      </a:lt2>
      <a:accent1>
        <a:srgbClr val="00205B"/>
      </a:accent1>
      <a:accent2>
        <a:srgbClr val="306AB2"/>
      </a:accent2>
      <a:accent3>
        <a:srgbClr val="EBF1FA"/>
      </a:accent3>
      <a:accent4>
        <a:srgbClr val="00838B"/>
      </a:accent4>
      <a:accent5>
        <a:srgbClr val="EDF6EE"/>
      </a:accent5>
      <a:accent6>
        <a:srgbClr val="D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yperlink xmlns="8c759bf6-42e2-4be2-8076-ca901ae762be">
      <Url xsi:nil="true"/>
      <Description xsi:nil="true"/>
    </hyperlink>
    <TaxCatchAll xmlns="0aa5b8dd-10c7-4ace-84a3-8edf5dd86461" xsi:nil="true"/>
    <lcf76f155ced4ddcb4097134ff3c332f xmlns="8c759bf6-42e2-4be2-8076-ca901ae762b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E83786E03581C45827B29F1E77DA2F2" ma:contentTypeVersion="16" ma:contentTypeDescription="Een nieuw document maken." ma:contentTypeScope="" ma:versionID="7ac7238977a58cba167e79e9028d9273">
  <xsd:schema xmlns:xsd="http://www.w3.org/2001/XMLSchema" xmlns:xs="http://www.w3.org/2001/XMLSchema" xmlns:p="http://schemas.microsoft.com/office/2006/metadata/properties" xmlns:ns2="8c759bf6-42e2-4be2-8076-ca901ae762be" xmlns:ns3="0aa5b8dd-10c7-4ace-84a3-8edf5dd86461" targetNamespace="http://schemas.microsoft.com/office/2006/metadata/properties" ma:root="true" ma:fieldsID="2063695f95c1cf679a37db2ed48a0098" ns2:_="" ns3:_="">
    <xsd:import namespace="8c759bf6-42e2-4be2-8076-ca901ae762be"/>
    <xsd:import namespace="0aa5b8dd-10c7-4ace-84a3-8edf5dd8646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hyperlink"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759bf6-42e2-4be2-8076-ca901ae762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descrip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d5d20fea-fdae-4f2f-ac66-dc9eff6945b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hyperlink" ma:index="22"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a5b8dd-10c7-4ace-84a3-8edf5dd8646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8526d18-e5bf-4f46-a9c3-842522fbd240}" ma:internalName="TaxCatchAll" ma:showField="CatchAllData" ma:web="0aa5b8dd-10c7-4ace-84a3-8edf5dd8646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89A5E2-FF15-4D55-B4BB-3CEEC6E5D929}">
  <ds:schemaRefs>
    <ds:schemaRef ds:uri="http://schemas.microsoft.com/sharepoint/v3/contenttype/forms"/>
  </ds:schemaRefs>
</ds:datastoreItem>
</file>

<file path=customXml/itemProps2.xml><?xml version="1.0" encoding="utf-8"?>
<ds:datastoreItem xmlns:ds="http://schemas.openxmlformats.org/officeDocument/2006/customXml" ds:itemID="{DF532B0C-817A-4E6D-BAC9-05CF6D6025B1}">
  <ds:schemaRefs>
    <ds:schemaRef ds:uri="http://schemas.microsoft.com/office/2006/documentManagement/types"/>
    <ds:schemaRef ds:uri="http://schemas.microsoft.com/office/2006/metadata/properties"/>
    <ds:schemaRef ds:uri="8c759bf6-42e2-4be2-8076-ca901ae762be"/>
    <ds:schemaRef ds:uri="http://purl.org/dc/elements/1.1/"/>
    <ds:schemaRef ds:uri="http://schemas.openxmlformats.org/package/2006/metadata/core-properties"/>
    <ds:schemaRef ds:uri="http://purl.org/dc/terms/"/>
    <ds:schemaRef ds:uri="0aa5b8dd-10c7-4ace-84a3-8edf5dd8646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5BCA0AD-1C55-4C86-AC3F-3749AFFAEB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759bf6-42e2-4be2-8076-ca901ae762be"/>
    <ds:schemaRef ds:uri="0aa5b8dd-10c7-4ace-84a3-8edf5dd864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225</TotalTime>
  <Words>1278</Words>
  <Application>Microsoft Office PowerPoint</Application>
  <PresentationFormat>Breedbeeld</PresentationFormat>
  <Paragraphs>226</Paragraphs>
  <Slides>21</Slides>
  <Notes>9</Notes>
  <HiddenSlides>0</HiddenSlides>
  <MMClips>0</MMClips>
  <ScaleCrop>false</ScaleCrop>
  <HeadingPairs>
    <vt:vector size="6" baseType="variant">
      <vt:variant>
        <vt:lpstr>Gebruikte lettertypen</vt:lpstr>
      </vt:variant>
      <vt:variant>
        <vt:i4>3</vt:i4>
      </vt:variant>
      <vt:variant>
        <vt:lpstr>Thema</vt:lpstr>
      </vt:variant>
      <vt:variant>
        <vt:i4>3</vt:i4>
      </vt:variant>
      <vt:variant>
        <vt:lpstr>Diatitels</vt:lpstr>
      </vt:variant>
      <vt:variant>
        <vt:i4>21</vt:i4>
      </vt:variant>
    </vt:vector>
  </HeadingPairs>
  <TitlesOfParts>
    <vt:vector size="27" baseType="lpstr">
      <vt:lpstr>Arial</vt:lpstr>
      <vt:lpstr>Calibri</vt:lpstr>
      <vt:lpstr>Cambria</vt:lpstr>
      <vt:lpstr>NEN</vt:lpstr>
      <vt:lpstr>1_NEN</vt:lpstr>
      <vt:lpstr>Huisstijl</vt:lpstr>
      <vt:lpstr>Normontwerp NEN 7510 ‘Informatiebeveiliging in de zorg’</vt:lpstr>
      <vt:lpstr>Introductie   </vt:lpstr>
      <vt:lpstr>Agenda   </vt:lpstr>
      <vt:lpstr>Wat is informatiebeveiliging? (1)   </vt:lpstr>
      <vt:lpstr>Wat is informatiebeveiliging? (2)   </vt:lpstr>
      <vt:lpstr>Historie NEN 7510</vt:lpstr>
      <vt:lpstr>Waarom NEN 7510?</vt:lpstr>
      <vt:lpstr>PowerPoint-presentatie</vt:lpstr>
      <vt:lpstr>Waarom aanvullingen voor de zorg?</vt:lpstr>
      <vt:lpstr>Waarop is de NEN 7510 gebaseerd?</vt:lpstr>
      <vt:lpstr>Onderscheid NEN 7510 deel I en deel II</vt:lpstr>
      <vt:lpstr>Wat zijn de wijzigingen?</vt:lpstr>
      <vt:lpstr>PowerPoint-presentatie</vt:lpstr>
      <vt:lpstr>PowerPoint-presentatie</vt:lpstr>
      <vt:lpstr>PowerPoint-presentatie</vt:lpstr>
      <vt:lpstr>PowerPoint-presentatie</vt:lpstr>
      <vt:lpstr>Norm en certificatieschema</vt:lpstr>
      <vt:lpstr>PowerPoint-presentatie</vt:lpstr>
      <vt:lpstr>Tijdlijnen herziening NEN 7510</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Stroomer</dc:creator>
  <cp:lastModifiedBy>Jan Willem Schoemaker</cp:lastModifiedBy>
  <cp:revision>13</cp:revision>
  <dcterms:created xsi:type="dcterms:W3CDTF">2020-12-22T12:08:06Z</dcterms:created>
  <dcterms:modified xsi:type="dcterms:W3CDTF">2024-09-11T07:11:57Z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0x01010011825F448618E8488ECEA5F7D71DD3EC</vt:lpwstr>
  </property>
  <property fmtid="{D5CDD505-2E9C-101B-9397-08002B2CF9AE}" pid="3" name="MediaServiceImageTags">
    <vt:lpwstr/>
  </property>
</Properties>
</file>